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7" r:id="rId1"/>
  </p:sldMasterIdLst>
  <p:sldIdLst>
    <p:sldId id="256" r:id="rId2"/>
    <p:sldId id="257" r:id="rId3"/>
    <p:sldId id="296" r:id="rId4"/>
    <p:sldId id="278" r:id="rId5"/>
    <p:sldId id="262" r:id="rId6"/>
    <p:sldId id="288" r:id="rId7"/>
    <p:sldId id="263" r:id="rId8"/>
    <p:sldId id="264" r:id="rId9"/>
    <p:sldId id="280" r:id="rId10"/>
    <p:sldId id="281" r:id="rId11"/>
    <p:sldId id="282" r:id="rId12"/>
    <p:sldId id="283" r:id="rId13"/>
    <p:sldId id="284" r:id="rId14"/>
    <p:sldId id="285" r:id="rId15"/>
    <p:sldId id="279" r:id="rId16"/>
    <p:sldId id="289" r:id="rId17"/>
    <p:sldId id="290" r:id="rId18"/>
    <p:sldId id="291" r:id="rId19"/>
    <p:sldId id="265" r:id="rId20"/>
    <p:sldId id="292" r:id="rId21"/>
    <p:sldId id="267" r:id="rId22"/>
    <p:sldId id="286" r:id="rId23"/>
    <p:sldId id="295" r:id="rId24"/>
    <p:sldId id="287" r:id="rId25"/>
    <p:sldId id="293" r:id="rId26"/>
    <p:sldId id="297" r:id="rId27"/>
    <p:sldId id="269" r:id="rId28"/>
    <p:sldId id="294" r:id="rId29"/>
    <p:sldId id="298" r:id="rId30"/>
    <p:sldId id="300" r:id="rId31"/>
    <p:sldId id="299" r:id="rId32"/>
    <p:sldId id="301" r:id="rId33"/>
    <p:sldId id="270" r:id="rId34"/>
    <p:sldId id="274" r:id="rId35"/>
    <p:sldId id="276" r:id="rId36"/>
    <p:sldId id="273" r:id="rId37"/>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19FB5F4-5A39-8379-3C82-60524D6539AE}" v="132" dt="2025-07-30T06:51:50.778"/>
    <p1510:client id="{12610644-FA53-4726-992A-312C9AD7AFB4}" v="1714" dt="2025-07-31T01:29:34.247"/>
    <p1510:client id="{99DCF433-FBCD-4155-B868-740C24DF38C1}" v="447" dt="2025-07-30T03:28:25.078"/>
    <p1510:client id="{9ADEE90F-44EF-720D-EB19-571169B698E8}" v="1232" dt="2025-07-30T06:14:29.518"/>
    <p1510:client id="{D4222176-D766-EA53-7B82-843C9F42B381}" v="9" dt="2025-07-30T07:43:10.270"/>
    <p1510:client id="{D8816D4A-8090-FC73-186B-43B67C738411}" v="311" dt="2025-07-30T03:39:29.573"/>
    <p1510:client id="{F99F80C2-78F8-9F50-DD65-320937FB5D50}" v="38" dt="2025-07-30T02:41:43.933"/>
    <p1510:client id="{FC05CFED-EB7A-7E59-D10A-27471DECA701}" v="61" dt="2025-07-30T03:49:55.140"/>
  </p1510:revLst>
</p1510:revInfo>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0" d="100"/>
          <a:sy n="70" d="100"/>
        </p:scale>
        <p:origin x="512"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diagrams/colors1.xml><?xml version="1.0" encoding="utf-8"?>
<dgm:colorsDef xmlns:dgm="http://schemas.openxmlformats.org/drawingml/2006/diagram" xmlns:a="http://schemas.openxmlformats.org/drawingml/2006/main" uniqueId="urn:microsoft.com/office/officeart/2005/8/colors/accent4_5">
  <dgm:title val=""/>
  <dgm:desc val=""/>
  <dgm:catLst>
    <dgm:cat type="accent4" pri="11500"/>
  </dgm:catLst>
  <dgm:styleLbl name="node0">
    <dgm:fillClrLst meth="cycle">
      <a:schemeClr val="accent4">
        <a:alpha val="80000"/>
      </a:schemeClr>
    </dgm:fillClrLst>
    <dgm:linClrLst meth="repeat">
      <a:schemeClr val="lt1"/>
    </dgm:linClrLst>
    <dgm:effectClrLst/>
    <dgm:txLinClrLst/>
    <dgm:txFillClrLst/>
    <dgm:txEffectClrLst/>
  </dgm:styleLbl>
  <dgm:styleLbl name="node1">
    <dgm:fillClrLst>
      <a:schemeClr val="accent4">
        <a:alpha val="90000"/>
      </a:schemeClr>
      <a:schemeClr val="accent4">
        <a:alpha val="50000"/>
      </a:schemeClr>
    </dgm:fillClrLst>
    <dgm:linClrLst meth="repeat">
      <a:schemeClr val="lt1"/>
    </dgm:linClrLst>
    <dgm:effectClrLst/>
    <dgm:txLinClrLst/>
    <dgm:txFillClrLst/>
    <dgm:txEffectClrLst/>
  </dgm:styleLbl>
  <dgm:styleLbl name="alignNode1">
    <dgm:fillClrLst>
      <a:schemeClr val="accent4">
        <a:alpha val="90000"/>
      </a:schemeClr>
      <a:schemeClr val="accent4">
        <a:alpha val="50000"/>
      </a:schemeClr>
    </dgm:fillClrLst>
    <dgm:linClrLst>
      <a:schemeClr val="accent4">
        <a:alpha val="90000"/>
      </a:schemeClr>
      <a:schemeClr val="accent4">
        <a:alpha val="50000"/>
      </a:schemeClr>
    </dgm:linClrLst>
    <dgm:effectClrLst/>
    <dgm:txLinClrLst/>
    <dgm:txFillClrLst/>
    <dgm:txEffectClrLst/>
  </dgm:styleLbl>
  <dgm:styleLbl name="lnNode1">
    <dgm:fillClrLst>
      <a:schemeClr val="accent4">
        <a:shade val="90000"/>
      </a:schemeClr>
      <a:schemeClr val="accent4">
        <a:alpha val="50000"/>
        <a:tint val="50000"/>
      </a:schemeClr>
    </dgm:fillClrLst>
    <dgm:linClrLst meth="repeat">
      <a:schemeClr val="lt1"/>
    </dgm:linClrLst>
    <dgm:effectClrLst/>
    <dgm:txLinClrLst/>
    <dgm:txFillClrLst/>
    <dgm:txEffectClrLst/>
  </dgm:styleLbl>
  <dgm:styleLbl name="vennNode1">
    <dgm:fillClrLst>
      <a:schemeClr val="accent4">
        <a:shade val="80000"/>
        <a:alpha val="50000"/>
      </a:schemeClr>
      <a:schemeClr val="accent4">
        <a:alpha val="80000"/>
      </a:schemeClr>
    </dgm:fillClrLst>
    <dgm:linClrLst meth="repeat">
      <a:schemeClr val="lt1"/>
    </dgm:linClrLst>
    <dgm:effectClrLst/>
    <dgm:txLinClrLst/>
    <dgm:txFillClrLst/>
    <dgm:txEffectClrLst/>
  </dgm:styleLbl>
  <dgm:styleLbl name="node2">
    <dgm:fillClrLst>
      <a:schemeClr val="accent4">
        <a:alpha val="70000"/>
      </a:schemeClr>
    </dgm:fillClrLst>
    <dgm:linClrLst meth="repeat">
      <a:schemeClr val="lt1"/>
    </dgm:linClrLst>
    <dgm:effectClrLst/>
    <dgm:txLinClrLst/>
    <dgm:txFillClrLst/>
    <dgm:txEffectClrLst/>
  </dgm:styleLbl>
  <dgm:styleLbl name="node3">
    <dgm:fillClrLst>
      <a:schemeClr val="accent4">
        <a:alpha val="50000"/>
      </a:schemeClr>
    </dgm:fillClrLst>
    <dgm:linClrLst meth="repeat">
      <a:schemeClr val="lt1"/>
    </dgm:linClrLst>
    <dgm:effectClrLst/>
    <dgm:txLinClrLst/>
    <dgm:txFillClrLst/>
    <dgm:txEffectClrLst/>
  </dgm:styleLbl>
  <dgm:styleLbl name="node4">
    <dgm:fillClrLst>
      <a:schemeClr val="accent4">
        <a:alpha val="30000"/>
      </a:schemeClr>
    </dgm:fillClrLst>
    <dgm:linClrLst meth="repeat">
      <a:schemeClr val="lt1"/>
    </dgm:linClrLst>
    <dgm:effectClrLst/>
    <dgm:txLinClrLst/>
    <dgm:txFillClrLst/>
    <dgm:txEffectClrLst/>
  </dgm:styleLbl>
  <dgm:styleLbl name="fgImgPlace1">
    <dgm:fillClrLst>
      <a:schemeClr val="accent4">
        <a:tint val="50000"/>
        <a:alpha val="90000"/>
      </a:schemeClr>
      <a:schemeClr val="accent4">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fg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bg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sibTrans1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accent4">
        <a:alpha val="90000"/>
      </a:schemeClr>
    </dgm:fillClrLst>
    <dgm:linClrLst meth="repeat">
      <a:schemeClr val="lt1"/>
    </dgm:linClrLst>
    <dgm:effectClrLst/>
    <dgm:txLinClrLst/>
    <dgm:txFillClrLst/>
    <dgm:txEffectClrLst/>
  </dgm:styleLbl>
  <dgm:styleLbl name="asst1">
    <dgm:fillClrLst meth="repeat">
      <a:schemeClr val="accent4">
        <a:alpha val="90000"/>
      </a:schemeClr>
    </dgm:fillClrLst>
    <dgm:linClrLst meth="repeat">
      <a:schemeClr val="lt1"/>
    </dgm:linClrLst>
    <dgm:effectClrLst/>
    <dgm:txLinClrLst/>
    <dgm:txFillClrLst/>
    <dgm:txEffectClrLst/>
  </dgm:styleLbl>
  <dgm:styleLbl name="asst2">
    <dgm:fillClrLst>
      <a:schemeClr val="accent4">
        <a:alpha val="90000"/>
      </a:schemeClr>
    </dgm:fillClrLst>
    <dgm:linClrLst meth="repeat">
      <a:schemeClr val="lt1"/>
    </dgm:linClrLst>
    <dgm:effectClrLst/>
    <dgm:txLinClrLst/>
    <dgm:txFillClrLst/>
    <dgm:txEffectClrLst/>
  </dgm:styleLbl>
  <dgm:styleLbl name="asst3">
    <dgm:fillClrLst>
      <a:schemeClr val="accent4">
        <a:alpha val="70000"/>
      </a:schemeClr>
    </dgm:fillClrLst>
    <dgm:linClrLst meth="repeat">
      <a:schemeClr val="lt1"/>
    </dgm:linClrLst>
    <dgm:effectClrLst/>
    <dgm:txLinClrLst/>
    <dgm:txFillClrLst/>
    <dgm:txEffectClrLst/>
  </dgm:styleLbl>
  <dgm:styleLbl name="asst4">
    <dgm:fillClrLst>
      <a:schemeClr val="accent4">
        <a:alpha val="50000"/>
      </a:schemeClr>
    </dgm:fillClrLst>
    <dgm:linClrLst meth="repeat">
      <a:schemeClr val="lt1"/>
    </dgm:linClrLst>
    <dgm:effectClrLst/>
    <dgm:txLinClrLst/>
    <dgm:txFillClrLst/>
    <dgm:txEffectClrLst/>
  </dgm:styleLbl>
  <dgm:styleLbl name="parChTrans2D1">
    <dgm:fillClrLst meth="repeat">
      <a:schemeClr val="accent4">
        <a:shade val="80000"/>
      </a:schemeClr>
    </dgm:fillClrLst>
    <dgm:linClrLst meth="repeat">
      <a:schemeClr val="accent4">
        <a:shade val="80000"/>
      </a:schemeClr>
    </dgm:linClrLst>
    <dgm:effectClrLst/>
    <dgm:txLinClrLst/>
    <dgm:txFillClrLst/>
    <dgm:txEffectClrLst/>
  </dgm:styleLbl>
  <dgm:styleLbl name="parChTrans2D2">
    <dgm:fillClrLst meth="repeat">
      <a:schemeClr val="accent4">
        <a:tint val="90000"/>
      </a:schemeClr>
    </dgm:fillClrLst>
    <dgm:linClrLst meth="repeat">
      <a:schemeClr val="accent4">
        <a:tint val="90000"/>
      </a:schemeClr>
    </dgm:linClrLst>
    <dgm:effectClrLst/>
    <dgm:txLinClrLst/>
    <dgm:txFillClrLst/>
    <dgm:txEffectClrLst/>
  </dgm:styleLbl>
  <dgm:styleLbl name="parChTrans2D3">
    <dgm:fillClrLst meth="repeat">
      <a:schemeClr val="accent4">
        <a:tint val="70000"/>
      </a:schemeClr>
    </dgm:fillClrLst>
    <dgm:linClrLst meth="repeat">
      <a:schemeClr val="accent4">
        <a:tint val="70000"/>
      </a:schemeClr>
    </dgm:linClrLst>
    <dgm:effectClrLst/>
    <dgm:txLinClrLst/>
    <dgm:txFillClrLst/>
    <dgm:txEffectClrLst/>
  </dgm:styleLbl>
  <dgm:styleLbl name="parChTrans2D4">
    <dgm:fillClrLst meth="repeat">
      <a:schemeClr val="accent4">
        <a:tint val="50000"/>
      </a:schemeClr>
    </dgm:fillClrLst>
    <dgm:linClrLst meth="repeat">
      <a:schemeClr val="accent4">
        <a:tint val="50000"/>
      </a:schemeClr>
    </dgm:linClrLst>
    <dgm:effectClrLst/>
    <dgm:txLinClrLst/>
    <dgm:txFillClrLst meth="repeat">
      <a:schemeClr val="dk1"/>
    </dgm:txFillClrLst>
    <dgm:txEffectClrLst/>
  </dgm:styleLbl>
  <dgm:styleLbl name="parChTrans1D1">
    <dgm:fillClrLst meth="repeat">
      <a:schemeClr val="accent4">
        <a:shade val="80000"/>
      </a:schemeClr>
    </dgm:fillClrLst>
    <dgm:linClrLst meth="repeat">
      <a:schemeClr val="accent4">
        <a:shade val="80000"/>
      </a:schemeClr>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4">
        <a:tint val="90000"/>
      </a:schemeClr>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4">
        <a:tint val="70000"/>
      </a:schemeClr>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4">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4">
        <a:alpha val="90000"/>
      </a:schemeClr>
      <a:schemeClr val="accent4">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a:schemeClr val="accent4">
        <a:alpha val="90000"/>
        <a:tint val="40000"/>
      </a:schemeClr>
      <a:schemeClr val="accent4">
        <a:alpha val="5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a:tint val="50000"/>
      </a:schemeClr>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1D5A143-6751-4EB5-A066-451AE3725860}" type="doc">
      <dgm:prSet loTypeId="urn:microsoft.com/office/officeart/2005/8/layout/pyramid1" loCatId="pyramid" qsTypeId="urn:microsoft.com/office/officeart/2005/8/quickstyle/simple1" qsCatId="simple" csTypeId="urn:microsoft.com/office/officeart/2005/8/colors/accent4_5" csCatId="accent4" phldr="1"/>
      <dgm:spPr/>
    </dgm:pt>
    <dgm:pt modelId="{B0FC149E-5159-4028-9F7F-29829A12EF09}">
      <dgm:prSet phldrT="[Text]" phldr="0"/>
      <dgm:spPr/>
      <dgm:t>
        <a:bodyPr/>
        <a:lstStyle/>
        <a:p>
          <a:pPr rtl="0"/>
          <a:r>
            <a:rPr lang="ja-JP" altLang="en-US">
              <a:latin typeface="游ゴシック"/>
              <a:ea typeface="游ゴシック"/>
            </a:rPr>
            <a:t>UI Tests</a:t>
          </a:r>
        </a:p>
      </dgm:t>
    </dgm:pt>
    <dgm:pt modelId="{84EE11F1-2BBC-453E-B109-1DC6F9B12EF7}" type="parTrans" cxnId="{757E3496-F9A0-4C08-897B-AB71E2357AC2}">
      <dgm:prSet/>
      <dgm:spPr/>
    </dgm:pt>
    <dgm:pt modelId="{92BCA051-4740-4AC6-B2F9-A76E4AB056BE}" type="sibTrans" cxnId="{757E3496-F9A0-4C08-897B-AB71E2357AC2}">
      <dgm:prSet/>
      <dgm:spPr/>
    </dgm:pt>
    <dgm:pt modelId="{976304B0-38CA-4036-922B-F5EBA2E028C2}">
      <dgm:prSet phldrT="[Text]" phldr="0"/>
      <dgm:spPr/>
      <dgm:t>
        <a:bodyPr/>
        <a:lstStyle/>
        <a:p>
          <a:pPr rtl="0"/>
          <a:r>
            <a:rPr lang="ja-JP" altLang="en-US">
              <a:latin typeface="游ゴシック"/>
              <a:ea typeface="游ゴシック"/>
            </a:rPr>
            <a:t>Unit Tests</a:t>
          </a:r>
        </a:p>
      </dgm:t>
    </dgm:pt>
    <dgm:pt modelId="{58BF503E-BA02-4E01-A936-B4A6C5AFB0C5}" type="parTrans" cxnId="{4A2BA2FD-B5EE-4E25-AEAD-6405FF27D4AA}">
      <dgm:prSet/>
      <dgm:spPr/>
    </dgm:pt>
    <dgm:pt modelId="{92481C2D-D2A2-42A2-A363-633F33A672E7}" type="sibTrans" cxnId="{4A2BA2FD-B5EE-4E25-AEAD-6405FF27D4AA}">
      <dgm:prSet/>
      <dgm:spPr/>
    </dgm:pt>
    <dgm:pt modelId="{CF11A057-D59D-4831-A357-1176F3B474FB}">
      <dgm:prSet phldr="0"/>
      <dgm:spPr/>
      <dgm:t>
        <a:bodyPr/>
        <a:lstStyle/>
        <a:p>
          <a:pPr rtl="0"/>
          <a:r>
            <a:rPr lang="ja-JP" altLang="en-US">
              <a:latin typeface="游ゴシック"/>
              <a:ea typeface="游ゴシック"/>
            </a:rPr>
            <a:t>Integration Tests</a:t>
          </a:r>
        </a:p>
      </dgm:t>
    </dgm:pt>
    <dgm:pt modelId="{533FAAFE-094B-41D0-BA29-44A67356AFAB}" type="parTrans" cxnId="{857F06B2-A955-48F7-9C42-ECD406822335}">
      <dgm:prSet/>
      <dgm:spPr/>
    </dgm:pt>
    <dgm:pt modelId="{DAAFB9F7-5921-47CB-9E1A-F48555B2ED30}" type="sibTrans" cxnId="{857F06B2-A955-48F7-9C42-ECD406822335}">
      <dgm:prSet/>
      <dgm:spPr/>
    </dgm:pt>
    <dgm:pt modelId="{F5EE2F15-D231-4AF5-BECD-F6E9721D85E5}" type="pres">
      <dgm:prSet presAssocID="{21D5A143-6751-4EB5-A066-451AE3725860}" presName="Name0" presStyleCnt="0">
        <dgm:presLayoutVars>
          <dgm:dir/>
          <dgm:animLvl val="lvl"/>
          <dgm:resizeHandles val="exact"/>
        </dgm:presLayoutVars>
      </dgm:prSet>
      <dgm:spPr/>
    </dgm:pt>
    <dgm:pt modelId="{7AE05395-BCF5-42BF-A2D1-39DEB56B8C17}" type="pres">
      <dgm:prSet presAssocID="{B0FC149E-5159-4028-9F7F-29829A12EF09}" presName="Name8" presStyleCnt="0"/>
      <dgm:spPr/>
    </dgm:pt>
    <dgm:pt modelId="{6FE6D8D8-F4F6-46E6-9B3A-0C6AD19EF28A}" type="pres">
      <dgm:prSet presAssocID="{B0FC149E-5159-4028-9F7F-29829A12EF09}" presName="level" presStyleLbl="node1" presStyleIdx="0" presStyleCnt="3">
        <dgm:presLayoutVars>
          <dgm:chMax val="1"/>
          <dgm:bulletEnabled val="1"/>
        </dgm:presLayoutVars>
      </dgm:prSet>
      <dgm:spPr/>
    </dgm:pt>
    <dgm:pt modelId="{754C5D2F-C15B-431E-8744-B82DB4C22C77}" type="pres">
      <dgm:prSet presAssocID="{B0FC149E-5159-4028-9F7F-29829A12EF09}" presName="levelTx" presStyleLbl="revTx" presStyleIdx="0" presStyleCnt="0">
        <dgm:presLayoutVars>
          <dgm:chMax val="1"/>
          <dgm:bulletEnabled val="1"/>
        </dgm:presLayoutVars>
      </dgm:prSet>
      <dgm:spPr/>
    </dgm:pt>
    <dgm:pt modelId="{D7035AA4-F210-4815-BB95-5287D7AD051E}" type="pres">
      <dgm:prSet presAssocID="{CF11A057-D59D-4831-A357-1176F3B474FB}" presName="Name8" presStyleCnt="0"/>
      <dgm:spPr/>
    </dgm:pt>
    <dgm:pt modelId="{C916B9D1-2C61-4DA7-8788-1DB3787F60BB}" type="pres">
      <dgm:prSet presAssocID="{CF11A057-D59D-4831-A357-1176F3B474FB}" presName="level" presStyleLbl="node1" presStyleIdx="1" presStyleCnt="3">
        <dgm:presLayoutVars>
          <dgm:chMax val="1"/>
          <dgm:bulletEnabled val="1"/>
        </dgm:presLayoutVars>
      </dgm:prSet>
      <dgm:spPr/>
    </dgm:pt>
    <dgm:pt modelId="{BEEF9652-FBA5-48A1-9636-83B294AE3F14}" type="pres">
      <dgm:prSet presAssocID="{CF11A057-D59D-4831-A357-1176F3B474FB}" presName="levelTx" presStyleLbl="revTx" presStyleIdx="0" presStyleCnt="0">
        <dgm:presLayoutVars>
          <dgm:chMax val="1"/>
          <dgm:bulletEnabled val="1"/>
        </dgm:presLayoutVars>
      </dgm:prSet>
      <dgm:spPr/>
    </dgm:pt>
    <dgm:pt modelId="{3ADAFB5B-E73E-431D-B739-E155FD23A17C}" type="pres">
      <dgm:prSet presAssocID="{976304B0-38CA-4036-922B-F5EBA2E028C2}" presName="Name8" presStyleCnt="0"/>
      <dgm:spPr/>
    </dgm:pt>
    <dgm:pt modelId="{C33609F1-8F9A-44B6-9E51-FB05952CCFE0}" type="pres">
      <dgm:prSet presAssocID="{976304B0-38CA-4036-922B-F5EBA2E028C2}" presName="level" presStyleLbl="node1" presStyleIdx="2" presStyleCnt="3">
        <dgm:presLayoutVars>
          <dgm:chMax val="1"/>
          <dgm:bulletEnabled val="1"/>
        </dgm:presLayoutVars>
      </dgm:prSet>
      <dgm:spPr/>
    </dgm:pt>
    <dgm:pt modelId="{4F069F69-0BD1-44FF-932C-9D26DEE29782}" type="pres">
      <dgm:prSet presAssocID="{976304B0-38CA-4036-922B-F5EBA2E028C2}" presName="levelTx" presStyleLbl="revTx" presStyleIdx="0" presStyleCnt="0">
        <dgm:presLayoutVars>
          <dgm:chMax val="1"/>
          <dgm:bulletEnabled val="1"/>
        </dgm:presLayoutVars>
      </dgm:prSet>
      <dgm:spPr/>
    </dgm:pt>
  </dgm:ptLst>
  <dgm:cxnLst>
    <dgm:cxn modelId="{F808E733-0117-4C1A-94C4-0E13E768121E}" type="presOf" srcId="{B0FC149E-5159-4028-9F7F-29829A12EF09}" destId="{754C5D2F-C15B-431E-8744-B82DB4C22C77}" srcOrd="1" destOrd="0" presId="urn:microsoft.com/office/officeart/2005/8/layout/pyramid1"/>
    <dgm:cxn modelId="{05570536-3CA2-40F8-88CE-B059F31531E8}" type="presOf" srcId="{21D5A143-6751-4EB5-A066-451AE3725860}" destId="{F5EE2F15-D231-4AF5-BECD-F6E9721D85E5}" srcOrd="0" destOrd="0" presId="urn:microsoft.com/office/officeart/2005/8/layout/pyramid1"/>
    <dgm:cxn modelId="{2274BA78-5D26-40D0-85EC-894A64AA2FBD}" type="presOf" srcId="{CF11A057-D59D-4831-A357-1176F3B474FB}" destId="{C916B9D1-2C61-4DA7-8788-1DB3787F60BB}" srcOrd="0" destOrd="0" presId="urn:microsoft.com/office/officeart/2005/8/layout/pyramid1"/>
    <dgm:cxn modelId="{2C582891-95EE-4396-B826-2D88CC4F105B}" type="presOf" srcId="{976304B0-38CA-4036-922B-F5EBA2E028C2}" destId="{C33609F1-8F9A-44B6-9E51-FB05952CCFE0}" srcOrd="0" destOrd="0" presId="urn:microsoft.com/office/officeart/2005/8/layout/pyramid1"/>
    <dgm:cxn modelId="{3940CA93-18C0-4D55-823C-8318695206F1}" type="presOf" srcId="{B0FC149E-5159-4028-9F7F-29829A12EF09}" destId="{6FE6D8D8-F4F6-46E6-9B3A-0C6AD19EF28A}" srcOrd="0" destOrd="0" presId="urn:microsoft.com/office/officeart/2005/8/layout/pyramid1"/>
    <dgm:cxn modelId="{757E3496-F9A0-4C08-897B-AB71E2357AC2}" srcId="{21D5A143-6751-4EB5-A066-451AE3725860}" destId="{B0FC149E-5159-4028-9F7F-29829A12EF09}" srcOrd="0" destOrd="0" parTransId="{84EE11F1-2BBC-453E-B109-1DC6F9B12EF7}" sibTransId="{92BCA051-4740-4AC6-B2F9-A76E4AB056BE}"/>
    <dgm:cxn modelId="{857F06B2-A955-48F7-9C42-ECD406822335}" srcId="{21D5A143-6751-4EB5-A066-451AE3725860}" destId="{CF11A057-D59D-4831-A357-1176F3B474FB}" srcOrd="1" destOrd="0" parTransId="{533FAAFE-094B-41D0-BA29-44A67356AFAB}" sibTransId="{DAAFB9F7-5921-47CB-9E1A-F48555B2ED30}"/>
    <dgm:cxn modelId="{9DC7A2B4-7692-449D-B5E3-958109C52C29}" type="presOf" srcId="{976304B0-38CA-4036-922B-F5EBA2E028C2}" destId="{4F069F69-0BD1-44FF-932C-9D26DEE29782}" srcOrd="1" destOrd="0" presId="urn:microsoft.com/office/officeart/2005/8/layout/pyramid1"/>
    <dgm:cxn modelId="{D50C78C8-E06E-4D38-B02A-137BD034ED99}" type="presOf" srcId="{CF11A057-D59D-4831-A357-1176F3B474FB}" destId="{BEEF9652-FBA5-48A1-9636-83B294AE3F14}" srcOrd="1" destOrd="0" presId="urn:microsoft.com/office/officeart/2005/8/layout/pyramid1"/>
    <dgm:cxn modelId="{4A2BA2FD-B5EE-4E25-AEAD-6405FF27D4AA}" srcId="{21D5A143-6751-4EB5-A066-451AE3725860}" destId="{976304B0-38CA-4036-922B-F5EBA2E028C2}" srcOrd="2" destOrd="0" parTransId="{58BF503E-BA02-4E01-A936-B4A6C5AFB0C5}" sibTransId="{92481C2D-D2A2-42A2-A363-633F33A672E7}"/>
    <dgm:cxn modelId="{DDBE0223-00A9-4E77-AC71-29A318632A2A}" type="presParOf" srcId="{F5EE2F15-D231-4AF5-BECD-F6E9721D85E5}" destId="{7AE05395-BCF5-42BF-A2D1-39DEB56B8C17}" srcOrd="0" destOrd="0" presId="urn:microsoft.com/office/officeart/2005/8/layout/pyramid1"/>
    <dgm:cxn modelId="{16D7938F-CDA0-4BAE-B68A-598354107808}" type="presParOf" srcId="{7AE05395-BCF5-42BF-A2D1-39DEB56B8C17}" destId="{6FE6D8D8-F4F6-46E6-9B3A-0C6AD19EF28A}" srcOrd="0" destOrd="0" presId="urn:microsoft.com/office/officeart/2005/8/layout/pyramid1"/>
    <dgm:cxn modelId="{15E85EE1-8152-4D58-8F3C-C916BACB1476}" type="presParOf" srcId="{7AE05395-BCF5-42BF-A2D1-39DEB56B8C17}" destId="{754C5D2F-C15B-431E-8744-B82DB4C22C77}" srcOrd="1" destOrd="0" presId="urn:microsoft.com/office/officeart/2005/8/layout/pyramid1"/>
    <dgm:cxn modelId="{DE03DBBF-D43F-469C-87D3-E2BDC05EA2E7}" type="presParOf" srcId="{F5EE2F15-D231-4AF5-BECD-F6E9721D85E5}" destId="{D7035AA4-F210-4815-BB95-5287D7AD051E}" srcOrd="1" destOrd="0" presId="urn:microsoft.com/office/officeart/2005/8/layout/pyramid1"/>
    <dgm:cxn modelId="{4B93B85D-E215-458A-BED8-703797620170}" type="presParOf" srcId="{D7035AA4-F210-4815-BB95-5287D7AD051E}" destId="{C916B9D1-2C61-4DA7-8788-1DB3787F60BB}" srcOrd="0" destOrd="0" presId="urn:microsoft.com/office/officeart/2005/8/layout/pyramid1"/>
    <dgm:cxn modelId="{98EA9A10-1064-4293-BDCB-3B28EB922D69}" type="presParOf" srcId="{D7035AA4-F210-4815-BB95-5287D7AD051E}" destId="{BEEF9652-FBA5-48A1-9636-83B294AE3F14}" srcOrd="1" destOrd="0" presId="urn:microsoft.com/office/officeart/2005/8/layout/pyramid1"/>
    <dgm:cxn modelId="{31BB50B5-08D0-4EF6-8F4B-6EDF8102D24D}" type="presParOf" srcId="{F5EE2F15-D231-4AF5-BECD-F6E9721D85E5}" destId="{3ADAFB5B-E73E-431D-B739-E155FD23A17C}" srcOrd="2" destOrd="0" presId="urn:microsoft.com/office/officeart/2005/8/layout/pyramid1"/>
    <dgm:cxn modelId="{9CCBB001-C56A-420B-9D82-555DD6F93377}" type="presParOf" srcId="{3ADAFB5B-E73E-431D-B739-E155FD23A17C}" destId="{C33609F1-8F9A-44B6-9E51-FB05952CCFE0}" srcOrd="0" destOrd="0" presId="urn:microsoft.com/office/officeart/2005/8/layout/pyramid1"/>
    <dgm:cxn modelId="{A4C4991B-23A0-4B51-A200-F8F48A24E548}" type="presParOf" srcId="{3ADAFB5B-E73E-431D-B739-E155FD23A17C}" destId="{4F069F69-0BD1-44FF-932C-9D26DEE29782}" srcOrd="1" destOrd="0" presId="urn:microsoft.com/office/officeart/2005/8/layout/pyramid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FE6D8D8-F4F6-46E6-9B3A-0C6AD19EF28A}">
      <dsp:nvSpPr>
        <dsp:cNvPr id="0" name=""/>
        <dsp:cNvSpPr/>
      </dsp:nvSpPr>
      <dsp:spPr>
        <a:xfrm>
          <a:off x="1745436" y="0"/>
          <a:ext cx="1745436" cy="1385318"/>
        </a:xfrm>
        <a:prstGeom prst="trapezoid">
          <a:avLst>
            <a:gd name="adj" fmla="val 62998"/>
          </a:avLst>
        </a:prstGeom>
        <a:solidFill>
          <a:schemeClr val="accent4">
            <a:alpha val="90000"/>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1466850" rtl="0">
            <a:lnSpc>
              <a:spcPct val="90000"/>
            </a:lnSpc>
            <a:spcBef>
              <a:spcPct val="0"/>
            </a:spcBef>
            <a:spcAft>
              <a:spcPct val="35000"/>
            </a:spcAft>
            <a:buNone/>
          </a:pPr>
          <a:r>
            <a:rPr lang="ja-JP" altLang="en-US" sz="3300" kern="1200">
              <a:latin typeface="游ゴシック"/>
              <a:ea typeface="游ゴシック"/>
            </a:rPr>
            <a:t>UI Tests</a:t>
          </a:r>
        </a:p>
      </dsp:txBody>
      <dsp:txXfrm>
        <a:off x="1745436" y="0"/>
        <a:ext cx="1745436" cy="1385318"/>
      </dsp:txXfrm>
    </dsp:sp>
    <dsp:sp modelId="{C916B9D1-2C61-4DA7-8788-1DB3787F60BB}">
      <dsp:nvSpPr>
        <dsp:cNvPr id="0" name=""/>
        <dsp:cNvSpPr/>
      </dsp:nvSpPr>
      <dsp:spPr>
        <a:xfrm>
          <a:off x="872717" y="1385318"/>
          <a:ext cx="3490872" cy="1385318"/>
        </a:xfrm>
        <a:prstGeom prst="trapezoid">
          <a:avLst>
            <a:gd name="adj" fmla="val 62998"/>
          </a:avLst>
        </a:prstGeom>
        <a:solidFill>
          <a:schemeClr val="accent4">
            <a:alpha val="90000"/>
            <a:hueOff val="0"/>
            <a:satOff val="0"/>
            <a:lumOff val="0"/>
            <a:alphaOff val="-2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1466850" rtl="0">
            <a:lnSpc>
              <a:spcPct val="90000"/>
            </a:lnSpc>
            <a:spcBef>
              <a:spcPct val="0"/>
            </a:spcBef>
            <a:spcAft>
              <a:spcPct val="35000"/>
            </a:spcAft>
            <a:buNone/>
          </a:pPr>
          <a:r>
            <a:rPr lang="ja-JP" altLang="en-US" sz="3300" kern="1200">
              <a:latin typeface="游ゴシック"/>
              <a:ea typeface="游ゴシック"/>
            </a:rPr>
            <a:t>Integration Tests</a:t>
          </a:r>
        </a:p>
      </dsp:txBody>
      <dsp:txXfrm>
        <a:off x="1483620" y="1385318"/>
        <a:ext cx="2269066" cy="1385318"/>
      </dsp:txXfrm>
    </dsp:sp>
    <dsp:sp modelId="{C33609F1-8F9A-44B6-9E51-FB05952CCFE0}">
      <dsp:nvSpPr>
        <dsp:cNvPr id="0" name=""/>
        <dsp:cNvSpPr/>
      </dsp:nvSpPr>
      <dsp:spPr>
        <a:xfrm>
          <a:off x="0" y="2770636"/>
          <a:ext cx="5236308" cy="1385318"/>
        </a:xfrm>
        <a:prstGeom prst="trapezoid">
          <a:avLst>
            <a:gd name="adj" fmla="val 62998"/>
          </a:avLst>
        </a:prstGeom>
        <a:solidFill>
          <a:schemeClr val="accent4">
            <a:alpha val="90000"/>
            <a:hueOff val="0"/>
            <a:satOff val="0"/>
            <a:lumOff val="0"/>
            <a:alphaOff val="-4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1466850" rtl="0">
            <a:lnSpc>
              <a:spcPct val="90000"/>
            </a:lnSpc>
            <a:spcBef>
              <a:spcPct val="0"/>
            </a:spcBef>
            <a:spcAft>
              <a:spcPct val="35000"/>
            </a:spcAft>
            <a:buNone/>
          </a:pPr>
          <a:r>
            <a:rPr lang="ja-JP" altLang="en-US" sz="3300" kern="1200">
              <a:latin typeface="游ゴシック"/>
              <a:ea typeface="游ゴシック"/>
            </a:rPr>
            <a:t>Unit Tests</a:t>
          </a:r>
        </a:p>
      </dsp:txBody>
      <dsp:txXfrm>
        <a:off x="916353" y="2770636"/>
        <a:ext cx="3403600" cy="1385318"/>
      </dsp:txXfrm>
    </dsp:sp>
  </dsp:spTree>
</dsp:drawing>
</file>

<file path=ppt/diagrams/layout1.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49717A6-C58C-0366-9ECA-F4E73C8783C0}"/>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607689C5-B9E5-FAA1-9F43-D9EB60ED224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9F0A39E6-1704-2611-B3A6-3680671115C7}"/>
              </a:ext>
            </a:extLst>
          </p:cNvPr>
          <p:cNvSpPr>
            <a:spLocks noGrp="1"/>
          </p:cNvSpPr>
          <p:nvPr>
            <p:ph type="dt" sz="half" idx="10"/>
          </p:nvPr>
        </p:nvSpPr>
        <p:spPr/>
        <p:txBody>
          <a:bodyPr/>
          <a:lstStyle/>
          <a:p>
            <a:fld id="{C87D9196-0476-44E3-BA0A-4C1A25D42784}" type="datetimeFigureOut">
              <a:rPr kumimoji="1" lang="ja-JP" altLang="en-US" smtClean="0"/>
              <a:t>2025/7/31</a:t>
            </a:fld>
            <a:endParaRPr kumimoji="1" lang="ja-JP" altLang="en-US"/>
          </a:p>
        </p:txBody>
      </p:sp>
      <p:sp>
        <p:nvSpPr>
          <p:cNvPr id="5" name="フッター プレースホルダー 4">
            <a:extLst>
              <a:ext uri="{FF2B5EF4-FFF2-40B4-BE49-F238E27FC236}">
                <a16:creationId xmlns:a16="http://schemas.microsoft.com/office/drawing/2014/main" id="{EC1555E4-1703-1C90-913D-FB46007D2A84}"/>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8E586A4B-D627-264B-D711-9B8DB52FCF7A}"/>
              </a:ext>
            </a:extLst>
          </p:cNvPr>
          <p:cNvSpPr>
            <a:spLocks noGrp="1"/>
          </p:cNvSpPr>
          <p:nvPr>
            <p:ph type="sldNum" sz="quarter" idx="12"/>
          </p:nvPr>
        </p:nvSpPr>
        <p:spPr/>
        <p:txBody>
          <a:bodyPr/>
          <a:lstStyle/>
          <a:p>
            <a:fld id="{DF51BBC2-4C47-4E3D-8B77-D4A93F236F1C}" type="slidenum">
              <a:rPr kumimoji="1" lang="ja-JP" altLang="en-US" smtClean="0"/>
              <a:t>‹#›</a:t>
            </a:fld>
            <a:endParaRPr kumimoji="1" lang="ja-JP" altLang="en-US"/>
          </a:p>
        </p:txBody>
      </p:sp>
    </p:spTree>
    <p:extLst>
      <p:ext uri="{BB962C8B-B14F-4D97-AF65-F5344CB8AC3E}">
        <p14:creationId xmlns:p14="http://schemas.microsoft.com/office/powerpoint/2010/main" val="26877241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6BE8315-9DB7-ED4A-2C32-77117C4D3B33}"/>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E586F32F-232C-1403-34A5-E3FD6E5D4AD5}"/>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169E436A-3427-81EF-4511-AC403EF702C5}"/>
              </a:ext>
            </a:extLst>
          </p:cNvPr>
          <p:cNvSpPr>
            <a:spLocks noGrp="1"/>
          </p:cNvSpPr>
          <p:nvPr>
            <p:ph type="dt" sz="half" idx="10"/>
          </p:nvPr>
        </p:nvSpPr>
        <p:spPr/>
        <p:txBody>
          <a:bodyPr/>
          <a:lstStyle/>
          <a:p>
            <a:fld id="{C87D9196-0476-44E3-BA0A-4C1A25D42784}" type="datetimeFigureOut">
              <a:rPr kumimoji="1" lang="ja-JP" altLang="en-US" smtClean="0"/>
              <a:t>2025/7/31</a:t>
            </a:fld>
            <a:endParaRPr kumimoji="1" lang="ja-JP" altLang="en-US"/>
          </a:p>
        </p:txBody>
      </p:sp>
      <p:sp>
        <p:nvSpPr>
          <p:cNvPr id="5" name="フッター プレースホルダー 4">
            <a:extLst>
              <a:ext uri="{FF2B5EF4-FFF2-40B4-BE49-F238E27FC236}">
                <a16:creationId xmlns:a16="http://schemas.microsoft.com/office/drawing/2014/main" id="{79915B38-C157-5CBA-E679-9712DD68DF4E}"/>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1C47B378-F72E-BC86-B930-52EE1290CE6D}"/>
              </a:ext>
            </a:extLst>
          </p:cNvPr>
          <p:cNvSpPr>
            <a:spLocks noGrp="1"/>
          </p:cNvSpPr>
          <p:nvPr>
            <p:ph type="sldNum" sz="quarter" idx="12"/>
          </p:nvPr>
        </p:nvSpPr>
        <p:spPr/>
        <p:txBody>
          <a:bodyPr/>
          <a:lstStyle/>
          <a:p>
            <a:fld id="{DF51BBC2-4C47-4E3D-8B77-D4A93F236F1C}" type="slidenum">
              <a:rPr kumimoji="1" lang="ja-JP" altLang="en-US" smtClean="0"/>
              <a:t>‹#›</a:t>
            </a:fld>
            <a:endParaRPr kumimoji="1" lang="ja-JP" altLang="en-US"/>
          </a:p>
        </p:txBody>
      </p:sp>
    </p:spTree>
    <p:extLst>
      <p:ext uri="{BB962C8B-B14F-4D97-AF65-F5344CB8AC3E}">
        <p14:creationId xmlns:p14="http://schemas.microsoft.com/office/powerpoint/2010/main" val="6211851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CCEEFF27-3F50-950B-361F-3E0044A69BA9}"/>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01F7EEE6-514A-720D-C039-77CA035B2059}"/>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3528A6FB-FAA8-00B1-5BF8-D6337D1C30BF}"/>
              </a:ext>
            </a:extLst>
          </p:cNvPr>
          <p:cNvSpPr>
            <a:spLocks noGrp="1"/>
          </p:cNvSpPr>
          <p:nvPr>
            <p:ph type="dt" sz="half" idx="10"/>
          </p:nvPr>
        </p:nvSpPr>
        <p:spPr/>
        <p:txBody>
          <a:bodyPr/>
          <a:lstStyle/>
          <a:p>
            <a:fld id="{C87D9196-0476-44E3-BA0A-4C1A25D42784}" type="datetimeFigureOut">
              <a:rPr kumimoji="1" lang="ja-JP" altLang="en-US" smtClean="0"/>
              <a:t>2025/7/31</a:t>
            </a:fld>
            <a:endParaRPr kumimoji="1" lang="ja-JP" altLang="en-US"/>
          </a:p>
        </p:txBody>
      </p:sp>
      <p:sp>
        <p:nvSpPr>
          <p:cNvPr id="5" name="フッター プレースホルダー 4">
            <a:extLst>
              <a:ext uri="{FF2B5EF4-FFF2-40B4-BE49-F238E27FC236}">
                <a16:creationId xmlns:a16="http://schemas.microsoft.com/office/drawing/2014/main" id="{E71EF1DE-892B-9EF7-DC64-AB609ED8BB8D}"/>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147E51E1-4A56-82BA-1A4D-E45CB575C69A}"/>
              </a:ext>
            </a:extLst>
          </p:cNvPr>
          <p:cNvSpPr>
            <a:spLocks noGrp="1"/>
          </p:cNvSpPr>
          <p:nvPr>
            <p:ph type="sldNum" sz="quarter" idx="12"/>
          </p:nvPr>
        </p:nvSpPr>
        <p:spPr/>
        <p:txBody>
          <a:bodyPr/>
          <a:lstStyle/>
          <a:p>
            <a:fld id="{DF51BBC2-4C47-4E3D-8B77-D4A93F236F1C}" type="slidenum">
              <a:rPr kumimoji="1" lang="ja-JP" altLang="en-US" smtClean="0"/>
              <a:t>‹#›</a:t>
            </a:fld>
            <a:endParaRPr kumimoji="1" lang="ja-JP" altLang="en-US"/>
          </a:p>
        </p:txBody>
      </p:sp>
    </p:spTree>
    <p:extLst>
      <p:ext uri="{BB962C8B-B14F-4D97-AF65-F5344CB8AC3E}">
        <p14:creationId xmlns:p14="http://schemas.microsoft.com/office/powerpoint/2010/main" val="20530844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25C6E0-1077-E3E2-1C3B-B0A795846629}"/>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BD239889-F6A5-C374-0A71-FF2A0D2D987A}"/>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66FA2893-CFCE-C583-2BA4-DD634553877F}"/>
              </a:ext>
            </a:extLst>
          </p:cNvPr>
          <p:cNvSpPr>
            <a:spLocks noGrp="1"/>
          </p:cNvSpPr>
          <p:nvPr>
            <p:ph type="dt" sz="half" idx="10"/>
          </p:nvPr>
        </p:nvSpPr>
        <p:spPr/>
        <p:txBody>
          <a:bodyPr/>
          <a:lstStyle/>
          <a:p>
            <a:fld id="{C87D9196-0476-44E3-BA0A-4C1A25D42784}" type="datetimeFigureOut">
              <a:rPr kumimoji="1" lang="ja-JP" altLang="en-US" smtClean="0"/>
              <a:t>2025/7/31</a:t>
            </a:fld>
            <a:endParaRPr kumimoji="1" lang="ja-JP" altLang="en-US"/>
          </a:p>
        </p:txBody>
      </p:sp>
      <p:sp>
        <p:nvSpPr>
          <p:cNvPr id="5" name="フッター プレースホルダー 4">
            <a:extLst>
              <a:ext uri="{FF2B5EF4-FFF2-40B4-BE49-F238E27FC236}">
                <a16:creationId xmlns:a16="http://schemas.microsoft.com/office/drawing/2014/main" id="{025808B7-9F8D-4460-E1C6-1FCC0DA7EA39}"/>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3D03937E-6775-D0DD-C9F9-CC6964F1AA9A}"/>
              </a:ext>
            </a:extLst>
          </p:cNvPr>
          <p:cNvSpPr>
            <a:spLocks noGrp="1"/>
          </p:cNvSpPr>
          <p:nvPr>
            <p:ph type="sldNum" sz="quarter" idx="12"/>
          </p:nvPr>
        </p:nvSpPr>
        <p:spPr/>
        <p:txBody>
          <a:bodyPr/>
          <a:lstStyle/>
          <a:p>
            <a:fld id="{DF51BBC2-4C47-4E3D-8B77-D4A93F236F1C}" type="slidenum">
              <a:rPr kumimoji="1" lang="ja-JP" altLang="en-US" smtClean="0"/>
              <a:t>‹#›</a:t>
            </a:fld>
            <a:endParaRPr kumimoji="1" lang="ja-JP" altLang="en-US"/>
          </a:p>
        </p:txBody>
      </p:sp>
    </p:spTree>
    <p:extLst>
      <p:ext uri="{BB962C8B-B14F-4D97-AF65-F5344CB8AC3E}">
        <p14:creationId xmlns:p14="http://schemas.microsoft.com/office/powerpoint/2010/main" val="22842634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9A23075-3134-F290-CFA2-D917AD5975D6}"/>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97E69109-9CE4-9676-45A6-3BAE1FA64810}"/>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36DD6E29-10FA-C103-D70C-1198BDC73C26}"/>
              </a:ext>
            </a:extLst>
          </p:cNvPr>
          <p:cNvSpPr>
            <a:spLocks noGrp="1"/>
          </p:cNvSpPr>
          <p:nvPr>
            <p:ph type="dt" sz="half" idx="10"/>
          </p:nvPr>
        </p:nvSpPr>
        <p:spPr/>
        <p:txBody>
          <a:bodyPr/>
          <a:lstStyle/>
          <a:p>
            <a:fld id="{C87D9196-0476-44E3-BA0A-4C1A25D42784}" type="datetimeFigureOut">
              <a:rPr kumimoji="1" lang="ja-JP" altLang="en-US" smtClean="0"/>
              <a:t>2025/7/31</a:t>
            </a:fld>
            <a:endParaRPr kumimoji="1" lang="ja-JP" altLang="en-US"/>
          </a:p>
        </p:txBody>
      </p:sp>
      <p:sp>
        <p:nvSpPr>
          <p:cNvPr id="5" name="フッター プレースホルダー 4">
            <a:extLst>
              <a:ext uri="{FF2B5EF4-FFF2-40B4-BE49-F238E27FC236}">
                <a16:creationId xmlns:a16="http://schemas.microsoft.com/office/drawing/2014/main" id="{12C3C54B-DCE0-869F-B728-58D180582699}"/>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ADB963FB-85D9-E213-A6F1-1C10CF8ED80D}"/>
              </a:ext>
            </a:extLst>
          </p:cNvPr>
          <p:cNvSpPr>
            <a:spLocks noGrp="1"/>
          </p:cNvSpPr>
          <p:nvPr>
            <p:ph type="sldNum" sz="quarter" idx="12"/>
          </p:nvPr>
        </p:nvSpPr>
        <p:spPr/>
        <p:txBody>
          <a:bodyPr/>
          <a:lstStyle/>
          <a:p>
            <a:fld id="{DF51BBC2-4C47-4E3D-8B77-D4A93F236F1C}" type="slidenum">
              <a:rPr kumimoji="1" lang="ja-JP" altLang="en-US" smtClean="0"/>
              <a:t>‹#›</a:t>
            </a:fld>
            <a:endParaRPr kumimoji="1" lang="ja-JP" altLang="en-US"/>
          </a:p>
        </p:txBody>
      </p:sp>
    </p:spTree>
    <p:extLst>
      <p:ext uri="{BB962C8B-B14F-4D97-AF65-F5344CB8AC3E}">
        <p14:creationId xmlns:p14="http://schemas.microsoft.com/office/powerpoint/2010/main" val="9794167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8987490-A872-9EEC-EF3C-8061173E50CC}"/>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C83120A6-E088-7D6F-AAB8-B770BC61B8CA}"/>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C9CD32EA-7143-E3A7-C990-1CCB33EBF0D2}"/>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FAF938E6-F518-3EC6-736D-E007B1AE3757}"/>
              </a:ext>
            </a:extLst>
          </p:cNvPr>
          <p:cNvSpPr>
            <a:spLocks noGrp="1"/>
          </p:cNvSpPr>
          <p:nvPr>
            <p:ph type="dt" sz="half" idx="10"/>
          </p:nvPr>
        </p:nvSpPr>
        <p:spPr/>
        <p:txBody>
          <a:bodyPr/>
          <a:lstStyle/>
          <a:p>
            <a:fld id="{C87D9196-0476-44E3-BA0A-4C1A25D42784}" type="datetimeFigureOut">
              <a:rPr kumimoji="1" lang="ja-JP" altLang="en-US" smtClean="0"/>
              <a:t>2025/7/31</a:t>
            </a:fld>
            <a:endParaRPr kumimoji="1" lang="ja-JP" altLang="en-US"/>
          </a:p>
        </p:txBody>
      </p:sp>
      <p:sp>
        <p:nvSpPr>
          <p:cNvPr id="6" name="フッター プレースホルダー 5">
            <a:extLst>
              <a:ext uri="{FF2B5EF4-FFF2-40B4-BE49-F238E27FC236}">
                <a16:creationId xmlns:a16="http://schemas.microsoft.com/office/drawing/2014/main" id="{E4B92C32-217D-0866-79E8-71A9BF1C72AB}"/>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CF867E00-1C50-884E-4ACA-F83E7B1176BD}"/>
              </a:ext>
            </a:extLst>
          </p:cNvPr>
          <p:cNvSpPr>
            <a:spLocks noGrp="1"/>
          </p:cNvSpPr>
          <p:nvPr>
            <p:ph type="sldNum" sz="quarter" idx="12"/>
          </p:nvPr>
        </p:nvSpPr>
        <p:spPr/>
        <p:txBody>
          <a:bodyPr/>
          <a:lstStyle/>
          <a:p>
            <a:fld id="{DF51BBC2-4C47-4E3D-8B77-D4A93F236F1C}" type="slidenum">
              <a:rPr kumimoji="1" lang="ja-JP" altLang="en-US" smtClean="0"/>
              <a:t>‹#›</a:t>
            </a:fld>
            <a:endParaRPr kumimoji="1" lang="ja-JP" altLang="en-US"/>
          </a:p>
        </p:txBody>
      </p:sp>
    </p:spTree>
    <p:extLst>
      <p:ext uri="{BB962C8B-B14F-4D97-AF65-F5344CB8AC3E}">
        <p14:creationId xmlns:p14="http://schemas.microsoft.com/office/powerpoint/2010/main" val="38627910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8C466E9-C943-B225-B761-90AB9F98D5DA}"/>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69B1CD64-669A-2801-284C-0AD03C54E56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EDA4663B-F185-83ED-A45D-5E1FED1053E6}"/>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9321261B-E651-3B43-1DC5-03E0E882A6D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5433D3A3-4BB9-B0C9-84A5-B62E05A31E46}"/>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2235C2AF-9F92-C01C-5513-9DFCC240C721}"/>
              </a:ext>
            </a:extLst>
          </p:cNvPr>
          <p:cNvSpPr>
            <a:spLocks noGrp="1"/>
          </p:cNvSpPr>
          <p:nvPr>
            <p:ph type="dt" sz="half" idx="10"/>
          </p:nvPr>
        </p:nvSpPr>
        <p:spPr/>
        <p:txBody>
          <a:bodyPr/>
          <a:lstStyle/>
          <a:p>
            <a:fld id="{C87D9196-0476-44E3-BA0A-4C1A25D42784}" type="datetimeFigureOut">
              <a:rPr kumimoji="1" lang="ja-JP" altLang="en-US" smtClean="0"/>
              <a:t>2025/7/31</a:t>
            </a:fld>
            <a:endParaRPr kumimoji="1" lang="ja-JP" altLang="en-US"/>
          </a:p>
        </p:txBody>
      </p:sp>
      <p:sp>
        <p:nvSpPr>
          <p:cNvPr id="8" name="フッター プレースホルダー 7">
            <a:extLst>
              <a:ext uri="{FF2B5EF4-FFF2-40B4-BE49-F238E27FC236}">
                <a16:creationId xmlns:a16="http://schemas.microsoft.com/office/drawing/2014/main" id="{A7D0AD7F-D706-D896-E522-6E9AA06D5A5A}"/>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B66D66F3-10D3-ED68-8733-485BBF9F7EC7}"/>
              </a:ext>
            </a:extLst>
          </p:cNvPr>
          <p:cNvSpPr>
            <a:spLocks noGrp="1"/>
          </p:cNvSpPr>
          <p:nvPr>
            <p:ph type="sldNum" sz="quarter" idx="12"/>
          </p:nvPr>
        </p:nvSpPr>
        <p:spPr/>
        <p:txBody>
          <a:bodyPr/>
          <a:lstStyle/>
          <a:p>
            <a:fld id="{DF51BBC2-4C47-4E3D-8B77-D4A93F236F1C}" type="slidenum">
              <a:rPr kumimoji="1" lang="ja-JP" altLang="en-US" smtClean="0"/>
              <a:t>‹#›</a:t>
            </a:fld>
            <a:endParaRPr kumimoji="1" lang="ja-JP" altLang="en-US"/>
          </a:p>
        </p:txBody>
      </p:sp>
    </p:spTree>
    <p:extLst>
      <p:ext uri="{BB962C8B-B14F-4D97-AF65-F5344CB8AC3E}">
        <p14:creationId xmlns:p14="http://schemas.microsoft.com/office/powerpoint/2010/main" val="5591930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87E961C-B4B9-CAE1-1FE1-4B3327E593A8}"/>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074BA3C3-47BC-D1B9-248B-D61551705916}"/>
              </a:ext>
            </a:extLst>
          </p:cNvPr>
          <p:cNvSpPr>
            <a:spLocks noGrp="1"/>
          </p:cNvSpPr>
          <p:nvPr>
            <p:ph type="dt" sz="half" idx="10"/>
          </p:nvPr>
        </p:nvSpPr>
        <p:spPr/>
        <p:txBody>
          <a:bodyPr/>
          <a:lstStyle/>
          <a:p>
            <a:fld id="{C87D9196-0476-44E3-BA0A-4C1A25D42784}" type="datetimeFigureOut">
              <a:rPr kumimoji="1" lang="ja-JP" altLang="en-US" smtClean="0"/>
              <a:t>2025/7/31</a:t>
            </a:fld>
            <a:endParaRPr kumimoji="1" lang="ja-JP" altLang="en-US"/>
          </a:p>
        </p:txBody>
      </p:sp>
      <p:sp>
        <p:nvSpPr>
          <p:cNvPr id="4" name="フッター プレースホルダー 3">
            <a:extLst>
              <a:ext uri="{FF2B5EF4-FFF2-40B4-BE49-F238E27FC236}">
                <a16:creationId xmlns:a16="http://schemas.microsoft.com/office/drawing/2014/main" id="{525B2CB2-9B9E-C179-82F8-C9EE5CFA92F4}"/>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3C34D963-8881-624C-2B51-E8FE83D72889}"/>
              </a:ext>
            </a:extLst>
          </p:cNvPr>
          <p:cNvSpPr>
            <a:spLocks noGrp="1"/>
          </p:cNvSpPr>
          <p:nvPr>
            <p:ph type="sldNum" sz="quarter" idx="12"/>
          </p:nvPr>
        </p:nvSpPr>
        <p:spPr/>
        <p:txBody>
          <a:bodyPr/>
          <a:lstStyle/>
          <a:p>
            <a:fld id="{DF51BBC2-4C47-4E3D-8B77-D4A93F236F1C}" type="slidenum">
              <a:rPr kumimoji="1" lang="ja-JP" altLang="en-US" smtClean="0"/>
              <a:t>‹#›</a:t>
            </a:fld>
            <a:endParaRPr kumimoji="1" lang="ja-JP" altLang="en-US"/>
          </a:p>
        </p:txBody>
      </p:sp>
    </p:spTree>
    <p:extLst>
      <p:ext uri="{BB962C8B-B14F-4D97-AF65-F5344CB8AC3E}">
        <p14:creationId xmlns:p14="http://schemas.microsoft.com/office/powerpoint/2010/main" val="18416489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5605F641-C8B9-AF59-6178-C5A3F9A221A0}"/>
              </a:ext>
            </a:extLst>
          </p:cNvPr>
          <p:cNvSpPr>
            <a:spLocks noGrp="1"/>
          </p:cNvSpPr>
          <p:nvPr>
            <p:ph type="dt" sz="half" idx="10"/>
          </p:nvPr>
        </p:nvSpPr>
        <p:spPr/>
        <p:txBody>
          <a:bodyPr/>
          <a:lstStyle/>
          <a:p>
            <a:fld id="{C87D9196-0476-44E3-BA0A-4C1A25D42784}" type="datetimeFigureOut">
              <a:rPr kumimoji="1" lang="ja-JP" altLang="en-US" smtClean="0"/>
              <a:t>2025/7/31</a:t>
            </a:fld>
            <a:endParaRPr kumimoji="1" lang="ja-JP" altLang="en-US"/>
          </a:p>
        </p:txBody>
      </p:sp>
      <p:sp>
        <p:nvSpPr>
          <p:cNvPr id="3" name="フッター プレースホルダー 2">
            <a:extLst>
              <a:ext uri="{FF2B5EF4-FFF2-40B4-BE49-F238E27FC236}">
                <a16:creationId xmlns:a16="http://schemas.microsoft.com/office/drawing/2014/main" id="{F13C9D4C-8FB5-ABEC-0F26-54F1992A7AD8}"/>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8AEDB9D3-580D-D559-6F24-A3D4F6A05EDB}"/>
              </a:ext>
            </a:extLst>
          </p:cNvPr>
          <p:cNvSpPr>
            <a:spLocks noGrp="1"/>
          </p:cNvSpPr>
          <p:nvPr>
            <p:ph type="sldNum" sz="quarter" idx="12"/>
          </p:nvPr>
        </p:nvSpPr>
        <p:spPr/>
        <p:txBody>
          <a:bodyPr/>
          <a:lstStyle/>
          <a:p>
            <a:fld id="{DF51BBC2-4C47-4E3D-8B77-D4A93F236F1C}" type="slidenum">
              <a:rPr kumimoji="1" lang="ja-JP" altLang="en-US" smtClean="0"/>
              <a:t>‹#›</a:t>
            </a:fld>
            <a:endParaRPr kumimoji="1" lang="ja-JP" altLang="en-US"/>
          </a:p>
        </p:txBody>
      </p:sp>
    </p:spTree>
    <p:extLst>
      <p:ext uri="{BB962C8B-B14F-4D97-AF65-F5344CB8AC3E}">
        <p14:creationId xmlns:p14="http://schemas.microsoft.com/office/powerpoint/2010/main" val="24355246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5473B85-E37A-3EDE-ED9E-0803617DB3CD}"/>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01C7BC42-0668-4097-9B48-23282E87E17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C3D2F1FC-0345-26E3-4997-7939C6EB851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546D63E2-B7FF-B8AC-1F42-A686C76E80E7}"/>
              </a:ext>
            </a:extLst>
          </p:cNvPr>
          <p:cNvSpPr>
            <a:spLocks noGrp="1"/>
          </p:cNvSpPr>
          <p:nvPr>
            <p:ph type="dt" sz="half" idx="10"/>
          </p:nvPr>
        </p:nvSpPr>
        <p:spPr/>
        <p:txBody>
          <a:bodyPr/>
          <a:lstStyle/>
          <a:p>
            <a:fld id="{C87D9196-0476-44E3-BA0A-4C1A25D42784}" type="datetimeFigureOut">
              <a:rPr kumimoji="1" lang="ja-JP" altLang="en-US" smtClean="0"/>
              <a:t>2025/7/31</a:t>
            </a:fld>
            <a:endParaRPr kumimoji="1" lang="ja-JP" altLang="en-US"/>
          </a:p>
        </p:txBody>
      </p:sp>
      <p:sp>
        <p:nvSpPr>
          <p:cNvPr id="6" name="フッター プレースホルダー 5">
            <a:extLst>
              <a:ext uri="{FF2B5EF4-FFF2-40B4-BE49-F238E27FC236}">
                <a16:creationId xmlns:a16="http://schemas.microsoft.com/office/drawing/2014/main" id="{22F0FF7D-5D77-992D-C087-3BC20A3DA749}"/>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7A91CB12-6F63-B8E9-BAB7-168EC1677E7D}"/>
              </a:ext>
            </a:extLst>
          </p:cNvPr>
          <p:cNvSpPr>
            <a:spLocks noGrp="1"/>
          </p:cNvSpPr>
          <p:nvPr>
            <p:ph type="sldNum" sz="quarter" idx="12"/>
          </p:nvPr>
        </p:nvSpPr>
        <p:spPr/>
        <p:txBody>
          <a:bodyPr/>
          <a:lstStyle/>
          <a:p>
            <a:fld id="{DF51BBC2-4C47-4E3D-8B77-D4A93F236F1C}" type="slidenum">
              <a:rPr kumimoji="1" lang="ja-JP" altLang="en-US" smtClean="0"/>
              <a:t>‹#›</a:t>
            </a:fld>
            <a:endParaRPr kumimoji="1" lang="ja-JP" altLang="en-US"/>
          </a:p>
        </p:txBody>
      </p:sp>
    </p:spTree>
    <p:extLst>
      <p:ext uri="{BB962C8B-B14F-4D97-AF65-F5344CB8AC3E}">
        <p14:creationId xmlns:p14="http://schemas.microsoft.com/office/powerpoint/2010/main" val="6189666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B887062-3012-8D4E-1965-7AED95626D76}"/>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503893FC-80C3-E539-AE4F-4D2D438C028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AF6987A2-A3F8-32AB-ACE5-D50853A1122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A4C2A586-43E8-6CBE-71D0-B2E2883656F5}"/>
              </a:ext>
            </a:extLst>
          </p:cNvPr>
          <p:cNvSpPr>
            <a:spLocks noGrp="1"/>
          </p:cNvSpPr>
          <p:nvPr>
            <p:ph type="dt" sz="half" idx="10"/>
          </p:nvPr>
        </p:nvSpPr>
        <p:spPr/>
        <p:txBody>
          <a:bodyPr/>
          <a:lstStyle/>
          <a:p>
            <a:fld id="{C87D9196-0476-44E3-BA0A-4C1A25D42784}" type="datetimeFigureOut">
              <a:rPr kumimoji="1" lang="ja-JP" altLang="en-US" smtClean="0"/>
              <a:t>2025/7/31</a:t>
            </a:fld>
            <a:endParaRPr kumimoji="1" lang="ja-JP" altLang="en-US"/>
          </a:p>
        </p:txBody>
      </p:sp>
      <p:sp>
        <p:nvSpPr>
          <p:cNvPr id="6" name="フッター プレースホルダー 5">
            <a:extLst>
              <a:ext uri="{FF2B5EF4-FFF2-40B4-BE49-F238E27FC236}">
                <a16:creationId xmlns:a16="http://schemas.microsoft.com/office/drawing/2014/main" id="{68B9C3EF-CC3A-7034-248A-654522488613}"/>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63B11E75-5FE2-19AB-4F4F-9B61115CC084}"/>
              </a:ext>
            </a:extLst>
          </p:cNvPr>
          <p:cNvSpPr>
            <a:spLocks noGrp="1"/>
          </p:cNvSpPr>
          <p:nvPr>
            <p:ph type="sldNum" sz="quarter" idx="12"/>
          </p:nvPr>
        </p:nvSpPr>
        <p:spPr/>
        <p:txBody>
          <a:bodyPr/>
          <a:lstStyle/>
          <a:p>
            <a:fld id="{DF51BBC2-4C47-4E3D-8B77-D4A93F236F1C}" type="slidenum">
              <a:rPr kumimoji="1" lang="ja-JP" altLang="en-US" smtClean="0"/>
              <a:t>‹#›</a:t>
            </a:fld>
            <a:endParaRPr kumimoji="1" lang="ja-JP" altLang="en-US"/>
          </a:p>
        </p:txBody>
      </p:sp>
    </p:spTree>
    <p:extLst>
      <p:ext uri="{BB962C8B-B14F-4D97-AF65-F5344CB8AC3E}">
        <p14:creationId xmlns:p14="http://schemas.microsoft.com/office/powerpoint/2010/main" val="22553360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2BBFC533-69E1-1F61-FCE9-E5FBE042859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861BC5E6-8D42-F3C3-E860-E1724B118FF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546BE1A2-58BF-7017-719D-5B7415F289F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C87D9196-0476-44E3-BA0A-4C1A25D42784}" type="datetimeFigureOut">
              <a:rPr kumimoji="1" lang="ja-JP" altLang="en-US" smtClean="0"/>
              <a:t>2025/7/31</a:t>
            </a:fld>
            <a:endParaRPr kumimoji="1" lang="ja-JP" altLang="en-US"/>
          </a:p>
        </p:txBody>
      </p:sp>
      <p:sp>
        <p:nvSpPr>
          <p:cNvPr id="5" name="フッター プレースホルダー 4">
            <a:extLst>
              <a:ext uri="{FF2B5EF4-FFF2-40B4-BE49-F238E27FC236}">
                <a16:creationId xmlns:a16="http://schemas.microsoft.com/office/drawing/2014/main" id="{3B952EB8-D68E-D95F-3C82-14D19A8C8D0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9BA0D633-E0A1-C427-7D0E-69CCB563BD9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DF51BBC2-4C47-4E3D-8B77-D4A93F236F1C}" type="slidenum">
              <a:rPr kumimoji="1" lang="ja-JP" altLang="en-US" smtClean="0"/>
              <a:t>‹#›</a:t>
            </a:fld>
            <a:endParaRPr kumimoji="1" lang="ja-JP" altLang="en-US"/>
          </a:p>
        </p:txBody>
      </p:sp>
    </p:spTree>
    <p:extLst>
      <p:ext uri="{BB962C8B-B14F-4D97-AF65-F5344CB8AC3E}">
        <p14:creationId xmlns:p14="http://schemas.microsoft.com/office/powerpoint/2010/main" val="2237086831"/>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2.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ポップコーンの歴史を変えた大発明！ | TABI LABO">
            <a:extLst>
              <a:ext uri="{FF2B5EF4-FFF2-40B4-BE49-F238E27FC236}">
                <a16:creationId xmlns:a16="http://schemas.microsoft.com/office/drawing/2014/main" id="{A5E7AD78-715D-5158-075D-D484A7C5DB3A}"/>
              </a:ext>
            </a:extLst>
          </p:cNvPr>
          <p:cNvPicPr>
            <a:picLocks noChangeAspect="1"/>
          </p:cNvPicPr>
          <p:nvPr/>
        </p:nvPicPr>
        <p:blipFill>
          <a:blip r:embed="rId2">
            <a:alphaModFix amt="32000"/>
            <a:extLst>
              <a:ext uri="{BEBA8EAE-BF5A-486C-A8C5-ECC9F3942E4B}">
                <a14:imgProps xmlns:a14="http://schemas.microsoft.com/office/drawing/2010/main">
                  <a14:imgLayer r:embed="rId3">
                    <a14:imgEffect>
                      <a14:brightnessContrast bright="-2000"/>
                    </a14:imgEffect>
                  </a14:imgLayer>
                </a14:imgProps>
              </a:ext>
            </a:extLst>
          </a:blip>
          <a:stretch>
            <a:fillRect/>
          </a:stretch>
        </p:blipFill>
        <p:spPr>
          <a:xfrm>
            <a:off x="0" y="-5007"/>
            <a:ext cx="12211050" cy="6867525"/>
          </a:xfrm>
          <a:prstGeom prst="rect">
            <a:avLst/>
          </a:prstGeom>
        </p:spPr>
      </p:pic>
      <p:sp>
        <p:nvSpPr>
          <p:cNvPr id="2" name="タイトル 1">
            <a:extLst>
              <a:ext uri="{FF2B5EF4-FFF2-40B4-BE49-F238E27FC236}">
                <a16:creationId xmlns:a16="http://schemas.microsoft.com/office/drawing/2014/main" id="{E925C522-553A-66F8-4315-B373EF339EBA}"/>
              </a:ext>
            </a:extLst>
          </p:cNvPr>
          <p:cNvSpPr>
            <a:spLocks noGrp="1"/>
          </p:cNvSpPr>
          <p:nvPr>
            <p:ph type="ctrTitle"/>
          </p:nvPr>
        </p:nvSpPr>
        <p:spPr/>
        <p:txBody>
          <a:bodyPr/>
          <a:lstStyle/>
          <a:p>
            <a:r>
              <a:rPr lang="ja-JP" altLang="en-US" b="1">
                <a:ea typeface="游ゴシック Light"/>
              </a:rPr>
              <a:t>成果発表資料</a:t>
            </a:r>
          </a:p>
        </p:txBody>
      </p:sp>
      <p:sp>
        <p:nvSpPr>
          <p:cNvPr id="3" name="字幕 2">
            <a:extLst>
              <a:ext uri="{FF2B5EF4-FFF2-40B4-BE49-F238E27FC236}">
                <a16:creationId xmlns:a16="http://schemas.microsoft.com/office/drawing/2014/main" id="{5837126B-531D-B2A0-1E60-8BC678BB1AF2}"/>
              </a:ext>
            </a:extLst>
          </p:cNvPr>
          <p:cNvSpPr>
            <a:spLocks noGrp="1"/>
          </p:cNvSpPr>
          <p:nvPr>
            <p:ph type="subTitle" idx="1"/>
          </p:nvPr>
        </p:nvSpPr>
        <p:spPr/>
        <p:txBody>
          <a:bodyPr vert="horz" lIns="91440" tIns="45720" rIns="91440" bIns="45720" rtlCol="0" anchor="t">
            <a:normAutofit/>
          </a:bodyPr>
          <a:lstStyle/>
          <a:p>
            <a:r>
              <a:rPr lang="ja-JP" altLang="en-US" b="1">
                <a:ea typeface="游ゴシック"/>
              </a:rPr>
              <a:t>Team Popcorn🍿</a:t>
            </a:r>
          </a:p>
        </p:txBody>
      </p:sp>
    </p:spTree>
    <p:extLst>
      <p:ext uri="{BB962C8B-B14F-4D97-AF65-F5344CB8AC3E}">
        <p14:creationId xmlns:p14="http://schemas.microsoft.com/office/powerpoint/2010/main" val="8534418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ED3E2E-7CEF-4C59-5A38-4770421A5195}"/>
            </a:ext>
          </a:extLst>
        </p:cNvPr>
        <p:cNvGrpSpPr/>
        <p:nvPr/>
      </p:nvGrpSpPr>
      <p:grpSpPr>
        <a:xfrm>
          <a:off x="0" y="0"/>
          <a:ext cx="0" cy="0"/>
          <a:chOff x="0" y="0"/>
          <a:chExt cx="0" cy="0"/>
        </a:xfrm>
      </p:grpSpPr>
      <p:pic>
        <p:nvPicPr>
          <p:cNvPr id="9" name="図 8">
            <a:extLst>
              <a:ext uri="{FF2B5EF4-FFF2-40B4-BE49-F238E27FC236}">
                <a16:creationId xmlns:a16="http://schemas.microsoft.com/office/drawing/2014/main" id="{55EE2CD6-5A35-FA84-5496-58227FF21F1B}"/>
              </a:ext>
            </a:extLst>
          </p:cNvPr>
          <p:cNvPicPr>
            <a:picLocks noChangeAspect="1"/>
          </p:cNvPicPr>
          <p:nvPr/>
        </p:nvPicPr>
        <p:blipFill>
          <a:blip r:embed="rId2"/>
          <a:srcRect t="9311"/>
          <a:stretch/>
        </p:blipFill>
        <p:spPr>
          <a:xfrm>
            <a:off x="957425" y="1058094"/>
            <a:ext cx="10083299" cy="5372369"/>
          </a:xfrm>
          <a:prstGeom prst="rect">
            <a:avLst/>
          </a:prstGeom>
        </p:spPr>
      </p:pic>
      <p:sp>
        <p:nvSpPr>
          <p:cNvPr id="2" name="テキスト ボックス 1">
            <a:extLst>
              <a:ext uri="{FF2B5EF4-FFF2-40B4-BE49-F238E27FC236}">
                <a16:creationId xmlns:a16="http://schemas.microsoft.com/office/drawing/2014/main" id="{8DBD25B3-C93E-381A-8B25-8E37EC7998DB}"/>
              </a:ext>
            </a:extLst>
          </p:cNvPr>
          <p:cNvSpPr txBox="1"/>
          <p:nvPr/>
        </p:nvSpPr>
        <p:spPr>
          <a:xfrm>
            <a:off x="1160888" y="453005"/>
            <a:ext cx="1338828" cy="369332"/>
          </a:xfrm>
          <a:prstGeom prst="rect">
            <a:avLst/>
          </a:prstGeom>
          <a:noFill/>
        </p:spPr>
        <p:txBody>
          <a:bodyPr wrap="none" rtlCol="0">
            <a:spAutoFit/>
          </a:bodyPr>
          <a:lstStyle/>
          <a:p>
            <a:r>
              <a:rPr kumimoji="1" lang="ja-JP" altLang="en-US"/>
              <a:t>カート追加</a:t>
            </a:r>
          </a:p>
        </p:txBody>
      </p:sp>
      <p:grpSp>
        <p:nvGrpSpPr>
          <p:cNvPr id="3" name="Group 34">
            <a:extLst>
              <a:ext uri="{FF2B5EF4-FFF2-40B4-BE49-F238E27FC236}">
                <a16:creationId xmlns:a16="http://schemas.microsoft.com/office/drawing/2014/main" id="{EC82FAFC-D87C-96FE-999F-DE7ED21E6396}"/>
              </a:ext>
            </a:extLst>
          </p:cNvPr>
          <p:cNvGrpSpPr/>
          <p:nvPr/>
        </p:nvGrpSpPr>
        <p:grpSpPr>
          <a:xfrm>
            <a:off x="134480" y="208589"/>
            <a:ext cx="11923032" cy="6653313"/>
            <a:chOff x="134480" y="169512"/>
            <a:chExt cx="11805802" cy="6516544"/>
          </a:xfrm>
        </p:grpSpPr>
        <p:grpSp>
          <p:nvGrpSpPr>
            <p:cNvPr id="4" name="Group 4">
              <a:extLst>
                <a:ext uri="{FF2B5EF4-FFF2-40B4-BE49-F238E27FC236}">
                  <a16:creationId xmlns:a16="http://schemas.microsoft.com/office/drawing/2014/main" id="{CD7F9EF7-75CA-4AFD-F118-1E3E0B46E281}"/>
                </a:ext>
              </a:extLst>
            </p:cNvPr>
            <p:cNvGrpSpPr/>
            <p:nvPr/>
          </p:nvGrpSpPr>
          <p:grpSpPr>
            <a:xfrm>
              <a:off x="11526380" y="169512"/>
              <a:ext cx="413902" cy="6497491"/>
              <a:chOff x="11478755" y="226662"/>
              <a:chExt cx="423427" cy="6259375"/>
            </a:xfrm>
          </p:grpSpPr>
          <p:pic>
            <p:nvPicPr>
              <p:cNvPr id="21" name="Picture 20" descr="バケツのポップコーンイラストのフリー素材｜イラストイメージ">
                <a:extLst>
                  <a:ext uri="{FF2B5EF4-FFF2-40B4-BE49-F238E27FC236}">
                    <a16:creationId xmlns:a16="http://schemas.microsoft.com/office/drawing/2014/main" id="{02802223-4F9F-9AF5-483B-0ADA2666D820}"/>
                  </a:ext>
                </a:extLst>
              </p:cNvPr>
              <p:cNvPicPr>
                <a:picLocks noChangeAspect="1"/>
              </p:cNvPicPr>
              <p:nvPr/>
            </p:nvPicPr>
            <p:blipFill>
              <a:blip r:embed="rId3"/>
              <a:srcRect l="6731" r="6731" b="4307"/>
              <a:stretch>
                <a:fillRect/>
              </a:stretch>
            </p:blipFill>
            <p:spPr>
              <a:xfrm>
                <a:off x="11478755" y="226662"/>
                <a:ext cx="423427" cy="353875"/>
              </a:xfrm>
              <a:prstGeom prst="rect">
                <a:avLst/>
              </a:prstGeom>
            </p:spPr>
          </p:pic>
          <p:pic>
            <p:nvPicPr>
              <p:cNvPr id="22" name="Picture 21" descr="バケツのポップコーンイラストのフリー素材｜イラストイメージ">
                <a:extLst>
                  <a:ext uri="{FF2B5EF4-FFF2-40B4-BE49-F238E27FC236}">
                    <a16:creationId xmlns:a16="http://schemas.microsoft.com/office/drawing/2014/main" id="{F48C3B56-3AE0-2213-A49D-FCB96D0C199B}"/>
                  </a:ext>
                </a:extLst>
              </p:cNvPr>
              <p:cNvPicPr>
                <a:picLocks noChangeAspect="1"/>
              </p:cNvPicPr>
              <p:nvPr/>
            </p:nvPicPr>
            <p:blipFill>
              <a:blip r:embed="rId3"/>
              <a:srcRect l="6731" r="6731" b="4307"/>
              <a:stretch>
                <a:fillRect/>
              </a:stretch>
            </p:blipFill>
            <p:spPr>
              <a:xfrm>
                <a:off x="11478755" y="674337"/>
                <a:ext cx="423427" cy="353875"/>
              </a:xfrm>
              <a:prstGeom prst="rect">
                <a:avLst/>
              </a:prstGeom>
            </p:spPr>
          </p:pic>
          <p:pic>
            <p:nvPicPr>
              <p:cNvPr id="23" name="Picture 22" descr="バケツのポップコーンイラストのフリー素材｜イラストイメージ">
                <a:extLst>
                  <a:ext uri="{FF2B5EF4-FFF2-40B4-BE49-F238E27FC236}">
                    <a16:creationId xmlns:a16="http://schemas.microsoft.com/office/drawing/2014/main" id="{CB4F2DAD-47DB-99B4-60F5-2127D4B28A66}"/>
                  </a:ext>
                </a:extLst>
              </p:cNvPr>
              <p:cNvPicPr>
                <a:picLocks noChangeAspect="1"/>
              </p:cNvPicPr>
              <p:nvPr/>
            </p:nvPicPr>
            <p:blipFill>
              <a:blip r:embed="rId3"/>
              <a:srcRect l="6731" r="6731" b="4307"/>
              <a:stretch>
                <a:fillRect/>
              </a:stretch>
            </p:blipFill>
            <p:spPr>
              <a:xfrm>
                <a:off x="11478755" y="1093437"/>
                <a:ext cx="423427" cy="353875"/>
              </a:xfrm>
              <a:prstGeom prst="rect">
                <a:avLst/>
              </a:prstGeom>
            </p:spPr>
          </p:pic>
          <p:pic>
            <p:nvPicPr>
              <p:cNvPr id="24" name="Picture 23" descr="バケツのポップコーンイラストのフリー素材｜イラストイメージ">
                <a:extLst>
                  <a:ext uri="{FF2B5EF4-FFF2-40B4-BE49-F238E27FC236}">
                    <a16:creationId xmlns:a16="http://schemas.microsoft.com/office/drawing/2014/main" id="{4B010E47-5B1E-C971-B60D-364D8074B028}"/>
                  </a:ext>
                </a:extLst>
              </p:cNvPr>
              <p:cNvPicPr>
                <a:picLocks noChangeAspect="1"/>
              </p:cNvPicPr>
              <p:nvPr/>
            </p:nvPicPr>
            <p:blipFill>
              <a:blip r:embed="rId3"/>
              <a:srcRect l="6731" r="6731" b="4307"/>
              <a:stretch>
                <a:fillRect/>
              </a:stretch>
            </p:blipFill>
            <p:spPr>
              <a:xfrm>
                <a:off x="11478755" y="1998312"/>
                <a:ext cx="423427" cy="353875"/>
              </a:xfrm>
              <a:prstGeom prst="rect">
                <a:avLst/>
              </a:prstGeom>
            </p:spPr>
          </p:pic>
          <p:pic>
            <p:nvPicPr>
              <p:cNvPr id="25" name="Picture 24" descr="バケツのポップコーンイラストのフリー素材｜イラストイメージ">
                <a:extLst>
                  <a:ext uri="{FF2B5EF4-FFF2-40B4-BE49-F238E27FC236}">
                    <a16:creationId xmlns:a16="http://schemas.microsoft.com/office/drawing/2014/main" id="{8752A905-17DC-3D17-FD73-4253E7E28069}"/>
                  </a:ext>
                </a:extLst>
              </p:cNvPr>
              <p:cNvPicPr>
                <a:picLocks noChangeAspect="1"/>
              </p:cNvPicPr>
              <p:nvPr/>
            </p:nvPicPr>
            <p:blipFill>
              <a:blip r:embed="rId3"/>
              <a:srcRect l="6731" r="6731" b="4307"/>
              <a:stretch>
                <a:fillRect/>
              </a:stretch>
            </p:blipFill>
            <p:spPr>
              <a:xfrm>
                <a:off x="11478755" y="2931762"/>
                <a:ext cx="423427" cy="353875"/>
              </a:xfrm>
              <a:prstGeom prst="rect">
                <a:avLst/>
              </a:prstGeom>
            </p:spPr>
          </p:pic>
          <p:pic>
            <p:nvPicPr>
              <p:cNvPr id="26" name="Picture 25" descr="バケツのポップコーンイラストのフリー素材｜イラストイメージ">
                <a:extLst>
                  <a:ext uri="{FF2B5EF4-FFF2-40B4-BE49-F238E27FC236}">
                    <a16:creationId xmlns:a16="http://schemas.microsoft.com/office/drawing/2014/main" id="{40B2096E-7239-E43C-2B8B-CCEF355A2550}"/>
                  </a:ext>
                </a:extLst>
              </p:cNvPr>
              <p:cNvPicPr>
                <a:picLocks noChangeAspect="1"/>
              </p:cNvPicPr>
              <p:nvPr/>
            </p:nvPicPr>
            <p:blipFill>
              <a:blip r:embed="rId3"/>
              <a:srcRect l="6731" r="6731" b="4307"/>
              <a:stretch>
                <a:fillRect/>
              </a:stretch>
            </p:blipFill>
            <p:spPr>
              <a:xfrm>
                <a:off x="11478755" y="1522062"/>
                <a:ext cx="423427" cy="353875"/>
              </a:xfrm>
              <a:prstGeom prst="rect">
                <a:avLst/>
              </a:prstGeom>
            </p:spPr>
          </p:pic>
          <p:pic>
            <p:nvPicPr>
              <p:cNvPr id="27" name="Picture 26" descr="バケツのポップコーンイラストのフリー素材｜イラストイメージ">
                <a:extLst>
                  <a:ext uri="{FF2B5EF4-FFF2-40B4-BE49-F238E27FC236}">
                    <a16:creationId xmlns:a16="http://schemas.microsoft.com/office/drawing/2014/main" id="{582959C5-79C1-7257-22EB-0F3DA26B8C77}"/>
                  </a:ext>
                </a:extLst>
              </p:cNvPr>
              <p:cNvPicPr>
                <a:picLocks noChangeAspect="1"/>
              </p:cNvPicPr>
              <p:nvPr/>
            </p:nvPicPr>
            <p:blipFill>
              <a:blip r:embed="rId3"/>
              <a:srcRect l="6731" r="6731" b="4307"/>
              <a:stretch>
                <a:fillRect/>
              </a:stretch>
            </p:blipFill>
            <p:spPr>
              <a:xfrm>
                <a:off x="11478755" y="2474562"/>
                <a:ext cx="423427" cy="353875"/>
              </a:xfrm>
              <a:prstGeom prst="rect">
                <a:avLst/>
              </a:prstGeom>
            </p:spPr>
          </p:pic>
          <p:pic>
            <p:nvPicPr>
              <p:cNvPr id="28" name="Picture 27" descr="バケツのポップコーンイラストのフリー素材｜イラストイメージ">
                <a:extLst>
                  <a:ext uri="{FF2B5EF4-FFF2-40B4-BE49-F238E27FC236}">
                    <a16:creationId xmlns:a16="http://schemas.microsoft.com/office/drawing/2014/main" id="{CD4C8173-0451-33BA-959F-417F18634BC8}"/>
                  </a:ext>
                </a:extLst>
              </p:cNvPr>
              <p:cNvPicPr>
                <a:picLocks noChangeAspect="1"/>
              </p:cNvPicPr>
              <p:nvPr/>
            </p:nvPicPr>
            <p:blipFill>
              <a:blip r:embed="rId3"/>
              <a:srcRect l="6731" r="6731" b="4307"/>
              <a:stretch>
                <a:fillRect/>
              </a:stretch>
            </p:blipFill>
            <p:spPr>
              <a:xfrm>
                <a:off x="11478755" y="3427062"/>
                <a:ext cx="423427" cy="353875"/>
              </a:xfrm>
              <a:prstGeom prst="rect">
                <a:avLst/>
              </a:prstGeom>
            </p:spPr>
          </p:pic>
          <p:pic>
            <p:nvPicPr>
              <p:cNvPr id="29" name="Picture 28" descr="バケツのポップコーンイラストのフリー素材｜イラストイメージ">
                <a:extLst>
                  <a:ext uri="{FF2B5EF4-FFF2-40B4-BE49-F238E27FC236}">
                    <a16:creationId xmlns:a16="http://schemas.microsoft.com/office/drawing/2014/main" id="{415767D8-8AAB-56D8-40C2-A3416D17D003}"/>
                  </a:ext>
                </a:extLst>
              </p:cNvPr>
              <p:cNvPicPr>
                <a:picLocks noChangeAspect="1"/>
              </p:cNvPicPr>
              <p:nvPr/>
            </p:nvPicPr>
            <p:blipFill>
              <a:blip r:embed="rId3"/>
              <a:srcRect l="6731" r="6731" b="4307"/>
              <a:stretch>
                <a:fillRect/>
              </a:stretch>
            </p:blipFill>
            <p:spPr>
              <a:xfrm>
                <a:off x="11478755" y="3874737"/>
                <a:ext cx="423427" cy="353875"/>
              </a:xfrm>
              <a:prstGeom prst="rect">
                <a:avLst/>
              </a:prstGeom>
            </p:spPr>
          </p:pic>
          <p:pic>
            <p:nvPicPr>
              <p:cNvPr id="30" name="Picture 29" descr="バケツのポップコーンイラストのフリー素材｜イラストイメージ">
                <a:extLst>
                  <a:ext uri="{FF2B5EF4-FFF2-40B4-BE49-F238E27FC236}">
                    <a16:creationId xmlns:a16="http://schemas.microsoft.com/office/drawing/2014/main" id="{A5B17C44-DF1A-771C-EBA3-0397B2272A98}"/>
                  </a:ext>
                </a:extLst>
              </p:cNvPr>
              <p:cNvPicPr>
                <a:picLocks noChangeAspect="1"/>
              </p:cNvPicPr>
              <p:nvPr/>
            </p:nvPicPr>
            <p:blipFill>
              <a:blip r:embed="rId3"/>
              <a:srcRect l="6731" r="6731" b="4307"/>
              <a:stretch>
                <a:fillRect/>
              </a:stretch>
            </p:blipFill>
            <p:spPr>
              <a:xfrm>
                <a:off x="11478755" y="4293837"/>
                <a:ext cx="423427" cy="353875"/>
              </a:xfrm>
              <a:prstGeom prst="rect">
                <a:avLst/>
              </a:prstGeom>
            </p:spPr>
          </p:pic>
          <p:pic>
            <p:nvPicPr>
              <p:cNvPr id="31" name="Picture 30" descr="バケツのポップコーンイラストのフリー素材｜イラストイメージ">
                <a:extLst>
                  <a:ext uri="{FF2B5EF4-FFF2-40B4-BE49-F238E27FC236}">
                    <a16:creationId xmlns:a16="http://schemas.microsoft.com/office/drawing/2014/main" id="{F2991302-44B2-81D8-43E1-4B7D1D349E6D}"/>
                  </a:ext>
                </a:extLst>
              </p:cNvPr>
              <p:cNvPicPr>
                <a:picLocks noChangeAspect="1"/>
              </p:cNvPicPr>
              <p:nvPr/>
            </p:nvPicPr>
            <p:blipFill>
              <a:blip r:embed="rId3"/>
              <a:srcRect l="6731" r="6731" b="4307"/>
              <a:stretch>
                <a:fillRect/>
              </a:stretch>
            </p:blipFill>
            <p:spPr>
              <a:xfrm>
                <a:off x="11478755" y="5198712"/>
                <a:ext cx="423427" cy="353875"/>
              </a:xfrm>
              <a:prstGeom prst="rect">
                <a:avLst/>
              </a:prstGeom>
            </p:spPr>
          </p:pic>
          <p:pic>
            <p:nvPicPr>
              <p:cNvPr id="32" name="Picture 31" descr="バケツのポップコーンイラストのフリー素材｜イラストイメージ">
                <a:extLst>
                  <a:ext uri="{FF2B5EF4-FFF2-40B4-BE49-F238E27FC236}">
                    <a16:creationId xmlns:a16="http://schemas.microsoft.com/office/drawing/2014/main" id="{62BA2D74-B6B5-5258-B6A0-7017BC74A081}"/>
                  </a:ext>
                </a:extLst>
              </p:cNvPr>
              <p:cNvPicPr>
                <a:picLocks noChangeAspect="1"/>
              </p:cNvPicPr>
              <p:nvPr/>
            </p:nvPicPr>
            <p:blipFill>
              <a:blip r:embed="rId3"/>
              <a:srcRect l="6731" r="6731" b="4307"/>
              <a:stretch>
                <a:fillRect/>
              </a:stretch>
            </p:blipFill>
            <p:spPr>
              <a:xfrm>
                <a:off x="11478755" y="6132162"/>
                <a:ext cx="423427" cy="353875"/>
              </a:xfrm>
              <a:prstGeom prst="rect">
                <a:avLst/>
              </a:prstGeom>
            </p:spPr>
          </p:pic>
          <p:pic>
            <p:nvPicPr>
              <p:cNvPr id="33" name="Picture 32" descr="バケツのポップコーンイラストのフリー素材｜イラストイメージ">
                <a:extLst>
                  <a:ext uri="{FF2B5EF4-FFF2-40B4-BE49-F238E27FC236}">
                    <a16:creationId xmlns:a16="http://schemas.microsoft.com/office/drawing/2014/main" id="{27208236-6298-8741-4D6D-FDA431A856CE}"/>
                  </a:ext>
                </a:extLst>
              </p:cNvPr>
              <p:cNvPicPr>
                <a:picLocks noChangeAspect="1"/>
              </p:cNvPicPr>
              <p:nvPr/>
            </p:nvPicPr>
            <p:blipFill>
              <a:blip r:embed="rId3"/>
              <a:srcRect l="6731" r="6731" b="4307"/>
              <a:stretch>
                <a:fillRect/>
              </a:stretch>
            </p:blipFill>
            <p:spPr>
              <a:xfrm>
                <a:off x="11478755" y="4722462"/>
                <a:ext cx="423427" cy="353875"/>
              </a:xfrm>
              <a:prstGeom prst="rect">
                <a:avLst/>
              </a:prstGeom>
            </p:spPr>
          </p:pic>
          <p:pic>
            <p:nvPicPr>
              <p:cNvPr id="34" name="Picture 33" descr="バケツのポップコーンイラストのフリー素材｜イラストイメージ">
                <a:extLst>
                  <a:ext uri="{FF2B5EF4-FFF2-40B4-BE49-F238E27FC236}">
                    <a16:creationId xmlns:a16="http://schemas.microsoft.com/office/drawing/2014/main" id="{CEC761AC-E17E-E1C9-C0A6-8199C11F61DD}"/>
                  </a:ext>
                </a:extLst>
              </p:cNvPr>
              <p:cNvPicPr>
                <a:picLocks noChangeAspect="1"/>
              </p:cNvPicPr>
              <p:nvPr/>
            </p:nvPicPr>
            <p:blipFill>
              <a:blip r:embed="rId3"/>
              <a:srcRect l="6731" r="6731" b="4307"/>
              <a:stretch>
                <a:fillRect/>
              </a:stretch>
            </p:blipFill>
            <p:spPr>
              <a:xfrm>
                <a:off x="11478755" y="5674962"/>
                <a:ext cx="423427" cy="353875"/>
              </a:xfrm>
              <a:prstGeom prst="rect">
                <a:avLst/>
              </a:prstGeom>
            </p:spPr>
          </p:pic>
        </p:grpSp>
        <p:grpSp>
          <p:nvGrpSpPr>
            <p:cNvPr id="5" name="Group 5">
              <a:extLst>
                <a:ext uri="{FF2B5EF4-FFF2-40B4-BE49-F238E27FC236}">
                  <a16:creationId xmlns:a16="http://schemas.microsoft.com/office/drawing/2014/main" id="{DDF25881-0EBA-1820-6762-DDC6CB90DF4B}"/>
                </a:ext>
              </a:extLst>
            </p:cNvPr>
            <p:cNvGrpSpPr/>
            <p:nvPr/>
          </p:nvGrpSpPr>
          <p:grpSpPr>
            <a:xfrm>
              <a:off x="134480" y="169512"/>
              <a:ext cx="423427" cy="6516544"/>
              <a:chOff x="11478755" y="226662"/>
              <a:chExt cx="423427" cy="6259375"/>
            </a:xfrm>
          </p:grpSpPr>
          <p:pic>
            <p:nvPicPr>
              <p:cNvPr id="6" name="Picture 6" descr="バケツのポップコーンイラストのフリー素材｜イラストイメージ">
                <a:extLst>
                  <a:ext uri="{FF2B5EF4-FFF2-40B4-BE49-F238E27FC236}">
                    <a16:creationId xmlns:a16="http://schemas.microsoft.com/office/drawing/2014/main" id="{9702E220-5A67-9A93-3F69-6A3B1C5AF196}"/>
                  </a:ext>
                </a:extLst>
              </p:cNvPr>
              <p:cNvPicPr>
                <a:picLocks noChangeAspect="1"/>
              </p:cNvPicPr>
              <p:nvPr/>
            </p:nvPicPr>
            <p:blipFill>
              <a:blip r:embed="rId3"/>
              <a:srcRect l="6731" r="6731" b="4307"/>
              <a:stretch>
                <a:fillRect/>
              </a:stretch>
            </p:blipFill>
            <p:spPr>
              <a:xfrm>
                <a:off x="11478755" y="226662"/>
                <a:ext cx="423427" cy="353875"/>
              </a:xfrm>
              <a:prstGeom prst="rect">
                <a:avLst/>
              </a:prstGeom>
            </p:spPr>
          </p:pic>
          <p:pic>
            <p:nvPicPr>
              <p:cNvPr id="7" name="Picture 7" descr="バケツのポップコーンイラストのフリー素材｜イラストイメージ">
                <a:extLst>
                  <a:ext uri="{FF2B5EF4-FFF2-40B4-BE49-F238E27FC236}">
                    <a16:creationId xmlns:a16="http://schemas.microsoft.com/office/drawing/2014/main" id="{515FDC08-46B7-B658-B848-83E653078FE0}"/>
                  </a:ext>
                </a:extLst>
              </p:cNvPr>
              <p:cNvPicPr>
                <a:picLocks noChangeAspect="1"/>
              </p:cNvPicPr>
              <p:nvPr/>
            </p:nvPicPr>
            <p:blipFill>
              <a:blip r:embed="rId3"/>
              <a:srcRect l="6731" r="6731" b="4307"/>
              <a:stretch>
                <a:fillRect/>
              </a:stretch>
            </p:blipFill>
            <p:spPr>
              <a:xfrm>
                <a:off x="11478755" y="674337"/>
                <a:ext cx="423427" cy="353875"/>
              </a:xfrm>
              <a:prstGeom prst="rect">
                <a:avLst/>
              </a:prstGeom>
            </p:spPr>
          </p:pic>
          <p:pic>
            <p:nvPicPr>
              <p:cNvPr id="8" name="Picture 8" descr="バケツのポップコーンイラストのフリー素材｜イラストイメージ">
                <a:extLst>
                  <a:ext uri="{FF2B5EF4-FFF2-40B4-BE49-F238E27FC236}">
                    <a16:creationId xmlns:a16="http://schemas.microsoft.com/office/drawing/2014/main" id="{643942B1-6476-CA01-9C90-C94666671F8E}"/>
                  </a:ext>
                </a:extLst>
              </p:cNvPr>
              <p:cNvPicPr>
                <a:picLocks noChangeAspect="1"/>
              </p:cNvPicPr>
              <p:nvPr/>
            </p:nvPicPr>
            <p:blipFill>
              <a:blip r:embed="rId3"/>
              <a:srcRect l="6731" r="6731" b="4307"/>
              <a:stretch>
                <a:fillRect/>
              </a:stretch>
            </p:blipFill>
            <p:spPr>
              <a:xfrm>
                <a:off x="11478755" y="1093437"/>
                <a:ext cx="423427" cy="353875"/>
              </a:xfrm>
              <a:prstGeom prst="rect">
                <a:avLst/>
              </a:prstGeom>
            </p:spPr>
          </p:pic>
          <p:pic>
            <p:nvPicPr>
              <p:cNvPr id="10" name="Picture 9" descr="バケツのポップコーンイラストのフリー素材｜イラストイメージ">
                <a:extLst>
                  <a:ext uri="{FF2B5EF4-FFF2-40B4-BE49-F238E27FC236}">
                    <a16:creationId xmlns:a16="http://schemas.microsoft.com/office/drawing/2014/main" id="{03F5ADE4-859A-ABC6-AE0D-B1FE8AC5E963}"/>
                  </a:ext>
                </a:extLst>
              </p:cNvPr>
              <p:cNvPicPr>
                <a:picLocks noChangeAspect="1"/>
              </p:cNvPicPr>
              <p:nvPr/>
            </p:nvPicPr>
            <p:blipFill>
              <a:blip r:embed="rId3"/>
              <a:srcRect l="6731" r="6731" b="4307"/>
              <a:stretch>
                <a:fillRect/>
              </a:stretch>
            </p:blipFill>
            <p:spPr>
              <a:xfrm>
                <a:off x="11478755" y="1998312"/>
                <a:ext cx="423427" cy="353875"/>
              </a:xfrm>
              <a:prstGeom prst="rect">
                <a:avLst/>
              </a:prstGeom>
            </p:spPr>
          </p:pic>
          <p:pic>
            <p:nvPicPr>
              <p:cNvPr id="11" name="Picture 10" descr="バケツのポップコーンイラストのフリー素材｜イラストイメージ">
                <a:extLst>
                  <a:ext uri="{FF2B5EF4-FFF2-40B4-BE49-F238E27FC236}">
                    <a16:creationId xmlns:a16="http://schemas.microsoft.com/office/drawing/2014/main" id="{B413F58F-DE03-579C-7667-1A9960E5C52A}"/>
                  </a:ext>
                </a:extLst>
              </p:cNvPr>
              <p:cNvPicPr>
                <a:picLocks noChangeAspect="1"/>
              </p:cNvPicPr>
              <p:nvPr/>
            </p:nvPicPr>
            <p:blipFill>
              <a:blip r:embed="rId3"/>
              <a:srcRect l="6731" r="6731" b="4307"/>
              <a:stretch>
                <a:fillRect/>
              </a:stretch>
            </p:blipFill>
            <p:spPr>
              <a:xfrm>
                <a:off x="11478755" y="2931762"/>
                <a:ext cx="423427" cy="353875"/>
              </a:xfrm>
              <a:prstGeom prst="rect">
                <a:avLst/>
              </a:prstGeom>
            </p:spPr>
          </p:pic>
          <p:pic>
            <p:nvPicPr>
              <p:cNvPr id="12" name="Picture 11" descr="バケツのポップコーンイラストのフリー素材｜イラストイメージ">
                <a:extLst>
                  <a:ext uri="{FF2B5EF4-FFF2-40B4-BE49-F238E27FC236}">
                    <a16:creationId xmlns:a16="http://schemas.microsoft.com/office/drawing/2014/main" id="{0871EECE-6388-ADD7-43D6-A7A10A917BF7}"/>
                  </a:ext>
                </a:extLst>
              </p:cNvPr>
              <p:cNvPicPr>
                <a:picLocks noChangeAspect="1"/>
              </p:cNvPicPr>
              <p:nvPr/>
            </p:nvPicPr>
            <p:blipFill>
              <a:blip r:embed="rId3"/>
              <a:srcRect l="6731" r="6731" b="4307"/>
              <a:stretch>
                <a:fillRect/>
              </a:stretch>
            </p:blipFill>
            <p:spPr>
              <a:xfrm>
                <a:off x="11478755" y="1522062"/>
                <a:ext cx="423427" cy="353875"/>
              </a:xfrm>
              <a:prstGeom prst="rect">
                <a:avLst/>
              </a:prstGeom>
            </p:spPr>
          </p:pic>
          <p:pic>
            <p:nvPicPr>
              <p:cNvPr id="13" name="Picture 12" descr="バケツのポップコーンイラストのフリー素材｜イラストイメージ">
                <a:extLst>
                  <a:ext uri="{FF2B5EF4-FFF2-40B4-BE49-F238E27FC236}">
                    <a16:creationId xmlns:a16="http://schemas.microsoft.com/office/drawing/2014/main" id="{E23AAC08-0B83-79AE-BA51-338E4B3C5C90}"/>
                  </a:ext>
                </a:extLst>
              </p:cNvPr>
              <p:cNvPicPr>
                <a:picLocks noChangeAspect="1"/>
              </p:cNvPicPr>
              <p:nvPr/>
            </p:nvPicPr>
            <p:blipFill>
              <a:blip r:embed="rId3"/>
              <a:srcRect l="6731" r="6731" b="4307"/>
              <a:stretch>
                <a:fillRect/>
              </a:stretch>
            </p:blipFill>
            <p:spPr>
              <a:xfrm>
                <a:off x="11478755" y="2474562"/>
                <a:ext cx="423427" cy="353875"/>
              </a:xfrm>
              <a:prstGeom prst="rect">
                <a:avLst/>
              </a:prstGeom>
            </p:spPr>
          </p:pic>
          <p:pic>
            <p:nvPicPr>
              <p:cNvPr id="14" name="Picture 13" descr="バケツのポップコーンイラストのフリー素材｜イラストイメージ">
                <a:extLst>
                  <a:ext uri="{FF2B5EF4-FFF2-40B4-BE49-F238E27FC236}">
                    <a16:creationId xmlns:a16="http://schemas.microsoft.com/office/drawing/2014/main" id="{367A9C24-D562-C347-A619-BDDBE2DC1877}"/>
                  </a:ext>
                </a:extLst>
              </p:cNvPr>
              <p:cNvPicPr>
                <a:picLocks noChangeAspect="1"/>
              </p:cNvPicPr>
              <p:nvPr/>
            </p:nvPicPr>
            <p:blipFill>
              <a:blip r:embed="rId3"/>
              <a:srcRect l="6731" r="6731" b="4307"/>
              <a:stretch>
                <a:fillRect/>
              </a:stretch>
            </p:blipFill>
            <p:spPr>
              <a:xfrm>
                <a:off x="11478755" y="3427062"/>
                <a:ext cx="423427" cy="353875"/>
              </a:xfrm>
              <a:prstGeom prst="rect">
                <a:avLst/>
              </a:prstGeom>
            </p:spPr>
          </p:pic>
          <p:pic>
            <p:nvPicPr>
              <p:cNvPr id="15" name="Picture 14" descr="バケツのポップコーンイラストのフリー素材｜イラストイメージ">
                <a:extLst>
                  <a:ext uri="{FF2B5EF4-FFF2-40B4-BE49-F238E27FC236}">
                    <a16:creationId xmlns:a16="http://schemas.microsoft.com/office/drawing/2014/main" id="{FAF3B817-404B-76B4-2146-89F256E3D6B0}"/>
                  </a:ext>
                </a:extLst>
              </p:cNvPr>
              <p:cNvPicPr>
                <a:picLocks noChangeAspect="1"/>
              </p:cNvPicPr>
              <p:nvPr/>
            </p:nvPicPr>
            <p:blipFill>
              <a:blip r:embed="rId3"/>
              <a:srcRect l="6731" r="6731" b="4307"/>
              <a:stretch>
                <a:fillRect/>
              </a:stretch>
            </p:blipFill>
            <p:spPr>
              <a:xfrm>
                <a:off x="11478755" y="3874737"/>
                <a:ext cx="423427" cy="353875"/>
              </a:xfrm>
              <a:prstGeom prst="rect">
                <a:avLst/>
              </a:prstGeom>
            </p:spPr>
          </p:pic>
          <p:pic>
            <p:nvPicPr>
              <p:cNvPr id="16" name="Picture 15" descr="バケツのポップコーンイラストのフリー素材｜イラストイメージ">
                <a:extLst>
                  <a:ext uri="{FF2B5EF4-FFF2-40B4-BE49-F238E27FC236}">
                    <a16:creationId xmlns:a16="http://schemas.microsoft.com/office/drawing/2014/main" id="{230D40DB-E806-D9C3-24B2-B079712BD662}"/>
                  </a:ext>
                </a:extLst>
              </p:cNvPr>
              <p:cNvPicPr>
                <a:picLocks noChangeAspect="1"/>
              </p:cNvPicPr>
              <p:nvPr/>
            </p:nvPicPr>
            <p:blipFill>
              <a:blip r:embed="rId3"/>
              <a:srcRect l="6731" r="6731" b="4307"/>
              <a:stretch>
                <a:fillRect/>
              </a:stretch>
            </p:blipFill>
            <p:spPr>
              <a:xfrm>
                <a:off x="11478755" y="4293837"/>
                <a:ext cx="423427" cy="353875"/>
              </a:xfrm>
              <a:prstGeom prst="rect">
                <a:avLst/>
              </a:prstGeom>
            </p:spPr>
          </p:pic>
          <p:pic>
            <p:nvPicPr>
              <p:cNvPr id="17" name="Picture 16" descr="バケツのポップコーンイラストのフリー素材｜イラストイメージ">
                <a:extLst>
                  <a:ext uri="{FF2B5EF4-FFF2-40B4-BE49-F238E27FC236}">
                    <a16:creationId xmlns:a16="http://schemas.microsoft.com/office/drawing/2014/main" id="{10A9B9C3-DDB1-BDBB-E9E1-BBF966249AE8}"/>
                  </a:ext>
                </a:extLst>
              </p:cNvPr>
              <p:cNvPicPr>
                <a:picLocks noChangeAspect="1"/>
              </p:cNvPicPr>
              <p:nvPr/>
            </p:nvPicPr>
            <p:blipFill>
              <a:blip r:embed="rId3"/>
              <a:srcRect l="6731" r="6731" b="4307"/>
              <a:stretch>
                <a:fillRect/>
              </a:stretch>
            </p:blipFill>
            <p:spPr>
              <a:xfrm>
                <a:off x="11478755" y="5198712"/>
                <a:ext cx="423427" cy="353875"/>
              </a:xfrm>
              <a:prstGeom prst="rect">
                <a:avLst/>
              </a:prstGeom>
            </p:spPr>
          </p:pic>
          <p:pic>
            <p:nvPicPr>
              <p:cNvPr id="18" name="Picture 17" descr="バケツのポップコーンイラストのフリー素材｜イラストイメージ">
                <a:extLst>
                  <a:ext uri="{FF2B5EF4-FFF2-40B4-BE49-F238E27FC236}">
                    <a16:creationId xmlns:a16="http://schemas.microsoft.com/office/drawing/2014/main" id="{C0076EB2-CE4C-4C51-C6BF-77D433C6CC65}"/>
                  </a:ext>
                </a:extLst>
              </p:cNvPr>
              <p:cNvPicPr>
                <a:picLocks noChangeAspect="1"/>
              </p:cNvPicPr>
              <p:nvPr/>
            </p:nvPicPr>
            <p:blipFill>
              <a:blip r:embed="rId3"/>
              <a:srcRect l="6731" r="6731" b="4307"/>
              <a:stretch>
                <a:fillRect/>
              </a:stretch>
            </p:blipFill>
            <p:spPr>
              <a:xfrm>
                <a:off x="11478755" y="6132162"/>
                <a:ext cx="423427" cy="353875"/>
              </a:xfrm>
              <a:prstGeom prst="rect">
                <a:avLst/>
              </a:prstGeom>
            </p:spPr>
          </p:pic>
          <p:pic>
            <p:nvPicPr>
              <p:cNvPr id="19" name="Picture 18" descr="バケツのポップコーンイラストのフリー素材｜イラストイメージ">
                <a:extLst>
                  <a:ext uri="{FF2B5EF4-FFF2-40B4-BE49-F238E27FC236}">
                    <a16:creationId xmlns:a16="http://schemas.microsoft.com/office/drawing/2014/main" id="{2206085A-CD3B-D478-0303-E951AC6985FB}"/>
                  </a:ext>
                </a:extLst>
              </p:cNvPr>
              <p:cNvPicPr>
                <a:picLocks noChangeAspect="1"/>
              </p:cNvPicPr>
              <p:nvPr/>
            </p:nvPicPr>
            <p:blipFill>
              <a:blip r:embed="rId3"/>
              <a:srcRect l="6731" r="6731" b="4307"/>
              <a:stretch>
                <a:fillRect/>
              </a:stretch>
            </p:blipFill>
            <p:spPr>
              <a:xfrm>
                <a:off x="11478755" y="4722462"/>
                <a:ext cx="423427" cy="353875"/>
              </a:xfrm>
              <a:prstGeom prst="rect">
                <a:avLst/>
              </a:prstGeom>
            </p:spPr>
          </p:pic>
          <p:pic>
            <p:nvPicPr>
              <p:cNvPr id="20" name="Picture 19" descr="バケツのポップコーンイラストのフリー素材｜イラストイメージ">
                <a:extLst>
                  <a:ext uri="{FF2B5EF4-FFF2-40B4-BE49-F238E27FC236}">
                    <a16:creationId xmlns:a16="http://schemas.microsoft.com/office/drawing/2014/main" id="{06AA7128-D588-92DA-5DF7-E146E52BD9C9}"/>
                  </a:ext>
                </a:extLst>
              </p:cNvPr>
              <p:cNvPicPr>
                <a:picLocks noChangeAspect="1"/>
              </p:cNvPicPr>
              <p:nvPr/>
            </p:nvPicPr>
            <p:blipFill>
              <a:blip r:embed="rId3"/>
              <a:srcRect l="6731" r="6731" b="4307"/>
              <a:stretch>
                <a:fillRect/>
              </a:stretch>
            </p:blipFill>
            <p:spPr>
              <a:xfrm>
                <a:off x="11478755" y="5674962"/>
                <a:ext cx="423427" cy="353875"/>
              </a:xfrm>
              <a:prstGeom prst="rect">
                <a:avLst/>
              </a:prstGeom>
            </p:spPr>
          </p:pic>
        </p:grpSp>
      </p:grpSp>
    </p:spTree>
    <p:extLst>
      <p:ext uri="{BB962C8B-B14F-4D97-AF65-F5344CB8AC3E}">
        <p14:creationId xmlns:p14="http://schemas.microsoft.com/office/powerpoint/2010/main" val="35356518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9F11A1-52AE-99F8-D65D-9E63DE281DF3}"/>
            </a:ext>
          </a:extLst>
        </p:cNvPr>
        <p:cNvGrpSpPr/>
        <p:nvPr/>
      </p:nvGrpSpPr>
      <p:grpSpPr>
        <a:xfrm>
          <a:off x="0" y="0"/>
          <a:ext cx="0" cy="0"/>
          <a:chOff x="0" y="0"/>
          <a:chExt cx="0" cy="0"/>
        </a:xfrm>
      </p:grpSpPr>
      <p:pic>
        <p:nvPicPr>
          <p:cNvPr id="11" name="図 10">
            <a:extLst>
              <a:ext uri="{FF2B5EF4-FFF2-40B4-BE49-F238E27FC236}">
                <a16:creationId xmlns:a16="http://schemas.microsoft.com/office/drawing/2014/main" id="{B9C3B43B-DB94-6670-70EF-88CA00C642BC}"/>
              </a:ext>
            </a:extLst>
          </p:cNvPr>
          <p:cNvPicPr>
            <a:picLocks noChangeAspect="1"/>
          </p:cNvPicPr>
          <p:nvPr/>
        </p:nvPicPr>
        <p:blipFill>
          <a:blip r:embed="rId2"/>
          <a:srcRect t="9161"/>
          <a:stretch/>
        </p:blipFill>
        <p:spPr>
          <a:xfrm>
            <a:off x="1100577" y="950561"/>
            <a:ext cx="9930683" cy="5299802"/>
          </a:xfrm>
          <a:prstGeom prst="rect">
            <a:avLst/>
          </a:prstGeom>
        </p:spPr>
      </p:pic>
      <p:sp>
        <p:nvSpPr>
          <p:cNvPr id="3" name="テキスト ボックス 2">
            <a:extLst>
              <a:ext uri="{FF2B5EF4-FFF2-40B4-BE49-F238E27FC236}">
                <a16:creationId xmlns:a16="http://schemas.microsoft.com/office/drawing/2014/main" id="{CE9EDC87-1111-4385-A80A-113DCD119AD7}"/>
              </a:ext>
            </a:extLst>
          </p:cNvPr>
          <p:cNvSpPr txBox="1"/>
          <p:nvPr/>
        </p:nvSpPr>
        <p:spPr>
          <a:xfrm>
            <a:off x="1100577" y="396112"/>
            <a:ext cx="1107996" cy="369332"/>
          </a:xfrm>
          <a:prstGeom prst="rect">
            <a:avLst/>
          </a:prstGeom>
          <a:noFill/>
        </p:spPr>
        <p:txBody>
          <a:bodyPr wrap="none" rtlCol="0">
            <a:spAutoFit/>
          </a:bodyPr>
          <a:lstStyle/>
          <a:p>
            <a:r>
              <a:rPr kumimoji="1" lang="ja-JP" altLang="en-US"/>
              <a:t>注文画面</a:t>
            </a:r>
          </a:p>
        </p:txBody>
      </p:sp>
      <p:grpSp>
        <p:nvGrpSpPr>
          <p:cNvPr id="4" name="Group 34">
            <a:extLst>
              <a:ext uri="{FF2B5EF4-FFF2-40B4-BE49-F238E27FC236}">
                <a16:creationId xmlns:a16="http://schemas.microsoft.com/office/drawing/2014/main" id="{E5F4F18F-E36D-01B2-329C-5F8F4E45382C}"/>
              </a:ext>
            </a:extLst>
          </p:cNvPr>
          <p:cNvGrpSpPr/>
          <p:nvPr/>
        </p:nvGrpSpPr>
        <p:grpSpPr>
          <a:xfrm>
            <a:off x="134480" y="208589"/>
            <a:ext cx="11923032" cy="6653313"/>
            <a:chOff x="134480" y="169512"/>
            <a:chExt cx="11805802" cy="6516544"/>
          </a:xfrm>
        </p:grpSpPr>
        <p:grpSp>
          <p:nvGrpSpPr>
            <p:cNvPr id="5" name="Group 4">
              <a:extLst>
                <a:ext uri="{FF2B5EF4-FFF2-40B4-BE49-F238E27FC236}">
                  <a16:creationId xmlns:a16="http://schemas.microsoft.com/office/drawing/2014/main" id="{C7125A00-34C7-FAD6-3AA4-49122A46850D}"/>
                </a:ext>
              </a:extLst>
            </p:cNvPr>
            <p:cNvGrpSpPr/>
            <p:nvPr/>
          </p:nvGrpSpPr>
          <p:grpSpPr>
            <a:xfrm>
              <a:off x="11526380" y="169512"/>
              <a:ext cx="413902" cy="6497491"/>
              <a:chOff x="11478755" y="226662"/>
              <a:chExt cx="423427" cy="6259375"/>
            </a:xfrm>
          </p:grpSpPr>
          <p:pic>
            <p:nvPicPr>
              <p:cNvPr id="22" name="Picture 20" descr="バケツのポップコーンイラストのフリー素材｜イラストイメージ">
                <a:extLst>
                  <a:ext uri="{FF2B5EF4-FFF2-40B4-BE49-F238E27FC236}">
                    <a16:creationId xmlns:a16="http://schemas.microsoft.com/office/drawing/2014/main" id="{7EEF9078-DFC5-9C86-C82C-9B637434C0D4}"/>
                  </a:ext>
                </a:extLst>
              </p:cNvPr>
              <p:cNvPicPr>
                <a:picLocks noChangeAspect="1"/>
              </p:cNvPicPr>
              <p:nvPr/>
            </p:nvPicPr>
            <p:blipFill>
              <a:blip r:embed="rId3"/>
              <a:srcRect l="6731" r="6731" b="4307"/>
              <a:stretch>
                <a:fillRect/>
              </a:stretch>
            </p:blipFill>
            <p:spPr>
              <a:xfrm>
                <a:off x="11478755" y="226662"/>
                <a:ext cx="423427" cy="353875"/>
              </a:xfrm>
              <a:prstGeom prst="rect">
                <a:avLst/>
              </a:prstGeom>
            </p:spPr>
          </p:pic>
          <p:pic>
            <p:nvPicPr>
              <p:cNvPr id="23" name="Picture 21" descr="バケツのポップコーンイラストのフリー素材｜イラストイメージ">
                <a:extLst>
                  <a:ext uri="{FF2B5EF4-FFF2-40B4-BE49-F238E27FC236}">
                    <a16:creationId xmlns:a16="http://schemas.microsoft.com/office/drawing/2014/main" id="{78C18802-4548-F054-41A1-DB36C661DA4F}"/>
                  </a:ext>
                </a:extLst>
              </p:cNvPr>
              <p:cNvPicPr>
                <a:picLocks noChangeAspect="1"/>
              </p:cNvPicPr>
              <p:nvPr/>
            </p:nvPicPr>
            <p:blipFill>
              <a:blip r:embed="rId3"/>
              <a:srcRect l="6731" r="6731" b="4307"/>
              <a:stretch>
                <a:fillRect/>
              </a:stretch>
            </p:blipFill>
            <p:spPr>
              <a:xfrm>
                <a:off x="11478755" y="674337"/>
                <a:ext cx="423427" cy="353875"/>
              </a:xfrm>
              <a:prstGeom prst="rect">
                <a:avLst/>
              </a:prstGeom>
            </p:spPr>
          </p:pic>
          <p:pic>
            <p:nvPicPr>
              <p:cNvPr id="24" name="Picture 22" descr="バケツのポップコーンイラストのフリー素材｜イラストイメージ">
                <a:extLst>
                  <a:ext uri="{FF2B5EF4-FFF2-40B4-BE49-F238E27FC236}">
                    <a16:creationId xmlns:a16="http://schemas.microsoft.com/office/drawing/2014/main" id="{47DB874B-9BD7-5121-418D-76A4DD59A7FF}"/>
                  </a:ext>
                </a:extLst>
              </p:cNvPr>
              <p:cNvPicPr>
                <a:picLocks noChangeAspect="1"/>
              </p:cNvPicPr>
              <p:nvPr/>
            </p:nvPicPr>
            <p:blipFill>
              <a:blip r:embed="rId3"/>
              <a:srcRect l="6731" r="6731" b="4307"/>
              <a:stretch>
                <a:fillRect/>
              </a:stretch>
            </p:blipFill>
            <p:spPr>
              <a:xfrm>
                <a:off x="11478755" y="1093437"/>
                <a:ext cx="423427" cy="353875"/>
              </a:xfrm>
              <a:prstGeom prst="rect">
                <a:avLst/>
              </a:prstGeom>
            </p:spPr>
          </p:pic>
          <p:pic>
            <p:nvPicPr>
              <p:cNvPr id="25" name="Picture 23" descr="バケツのポップコーンイラストのフリー素材｜イラストイメージ">
                <a:extLst>
                  <a:ext uri="{FF2B5EF4-FFF2-40B4-BE49-F238E27FC236}">
                    <a16:creationId xmlns:a16="http://schemas.microsoft.com/office/drawing/2014/main" id="{24A41983-FA25-FDD0-41BB-DFEB29F0A8C2}"/>
                  </a:ext>
                </a:extLst>
              </p:cNvPr>
              <p:cNvPicPr>
                <a:picLocks noChangeAspect="1"/>
              </p:cNvPicPr>
              <p:nvPr/>
            </p:nvPicPr>
            <p:blipFill>
              <a:blip r:embed="rId3"/>
              <a:srcRect l="6731" r="6731" b="4307"/>
              <a:stretch>
                <a:fillRect/>
              </a:stretch>
            </p:blipFill>
            <p:spPr>
              <a:xfrm>
                <a:off x="11478755" y="1998312"/>
                <a:ext cx="423427" cy="353875"/>
              </a:xfrm>
              <a:prstGeom prst="rect">
                <a:avLst/>
              </a:prstGeom>
            </p:spPr>
          </p:pic>
          <p:pic>
            <p:nvPicPr>
              <p:cNvPr id="26" name="Picture 24" descr="バケツのポップコーンイラストのフリー素材｜イラストイメージ">
                <a:extLst>
                  <a:ext uri="{FF2B5EF4-FFF2-40B4-BE49-F238E27FC236}">
                    <a16:creationId xmlns:a16="http://schemas.microsoft.com/office/drawing/2014/main" id="{1F958779-67E2-B383-62E9-42001643AF09}"/>
                  </a:ext>
                </a:extLst>
              </p:cNvPr>
              <p:cNvPicPr>
                <a:picLocks noChangeAspect="1"/>
              </p:cNvPicPr>
              <p:nvPr/>
            </p:nvPicPr>
            <p:blipFill>
              <a:blip r:embed="rId3"/>
              <a:srcRect l="6731" r="6731" b="4307"/>
              <a:stretch>
                <a:fillRect/>
              </a:stretch>
            </p:blipFill>
            <p:spPr>
              <a:xfrm>
                <a:off x="11478755" y="2931762"/>
                <a:ext cx="423427" cy="353875"/>
              </a:xfrm>
              <a:prstGeom prst="rect">
                <a:avLst/>
              </a:prstGeom>
            </p:spPr>
          </p:pic>
          <p:pic>
            <p:nvPicPr>
              <p:cNvPr id="27" name="Picture 25" descr="バケツのポップコーンイラストのフリー素材｜イラストイメージ">
                <a:extLst>
                  <a:ext uri="{FF2B5EF4-FFF2-40B4-BE49-F238E27FC236}">
                    <a16:creationId xmlns:a16="http://schemas.microsoft.com/office/drawing/2014/main" id="{C0684B97-355E-C078-A49D-44AF3036C83F}"/>
                  </a:ext>
                </a:extLst>
              </p:cNvPr>
              <p:cNvPicPr>
                <a:picLocks noChangeAspect="1"/>
              </p:cNvPicPr>
              <p:nvPr/>
            </p:nvPicPr>
            <p:blipFill>
              <a:blip r:embed="rId3"/>
              <a:srcRect l="6731" r="6731" b="4307"/>
              <a:stretch>
                <a:fillRect/>
              </a:stretch>
            </p:blipFill>
            <p:spPr>
              <a:xfrm>
                <a:off x="11478755" y="1522062"/>
                <a:ext cx="423427" cy="353875"/>
              </a:xfrm>
              <a:prstGeom prst="rect">
                <a:avLst/>
              </a:prstGeom>
            </p:spPr>
          </p:pic>
          <p:pic>
            <p:nvPicPr>
              <p:cNvPr id="28" name="Picture 26" descr="バケツのポップコーンイラストのフリー素材｜イラストイメージ">
                <a:extLst>
                  <a:ext uri="{FF2B5EF4-FFF2-40B4-BE49-F238E27FC236}">
                    <a16:creationId xmlns:a16="http://schemas.microsoft.com/office/drawing/2014/main" id="{2471AE21-719F-7AD4-82F9-E414087FA82C}"/>
                  </a:ext>
                </a:extLst>
              </p:cNvPr>
              <p:cNvPicPr>
                <a:picLocks noChangeAspect="1"/>
              </p:cNvPicPr>
              <p:nvPr/>
            </p:nvPicPr>
            <p:blipFill>
              <a:blip r:embed="rId3"/>
              <a:srcRect l="6731" r="6731" b="4307"/>
              <a:stretch>
                <a:fillRect/>
              </a:stretch>
            </p:blipFill>
            <p:spPr>
              <a:xfrm>
                <a:off x="11478755" y="2474562"/>
                <a:ext cx="423427" cy="353875"/>
              </a:xfrm>
              <a:prstGeom prst="rect">
                <a:avLst/>
              </a:prstGeom>
            </p:spPr>
          </p:pic>
          <p:pic>
            <p:nvPicPr>
              <p:cNvPr id="29" name="Picture 27" descr="バケツのポップコーンイラストのフリー素材｜イラストイメージ">
                <a:extLst>
                  <a:ext uri="{FF2B5EF4-FFF2-40B4-BE49-F238E27FC236}">
                    <a16:creationId xmlns:a16="http://schemas.microsoft.com/office/drawing/2014/main" id="{DE1D977C-57FC-4CE7-4EC8-24EFC991FAD5}"/>
                  </a:ext>
                </a:extLst>
              </p:cNvPr>
              <p:cNvPicPr>
                <a:picLocks noChangeAspect="1"/>
              </p:cNvPicPr>
              <p:nvPr/>
            </p:nvPicPr>
            <p:blipFill>
              <a:blip r:embed="rId3"/>
              <a:srcRect l="6731" r="6731" b="4307"/>
              <a:stretch>
                <a:fillRect/>
              </a:stretch>
            </p:blipFill>
            <p:spPr>
              <a:xfrm>
                <a:off x="11478755" y="3427062"/>
                <a:ext cx="423427" cy="353875"/>
              </a:xfrm>
              <a:prstGeom prst="rect">
                <a:avLst/>
              </a:prstGeom>
            </p:spPr>
          </p:pic>
          <p:pic>
            <p:nvPicPr>
              <p:cNvPr id="30" name="Picture 28" descr="バケツのポップコーンイラストのフリー素材｜イラストイメージ">
                <a:extLst>
                  <a:ext uri="{FF2B5EF4-FFF2-40B4-BE49-F238E27FC236}">
                    <a16:creationId xmlns:a16="http://schemas.microsoft.com/office/drawing/2014/main" id="{C4E9F0A7-757A-FFE2-E5A4-7C3A5F702A13}"/>
                  </a:ext>
                </a:extLst>
              </p:cNvPr>
              <p:cNvPicPr>
                <a:picLocks noChangeAspect="1"/>
              </p:cNvPicPr>
              <p:nvPr/>
            </p:nvPicPr>
            <p:blipFill>
              <a:blip r:embed="rId3"/>
              <a:srcRect l="6731" r="6731" b="4307"/>
              <a:stretch>
                <a:fillRect/>
              </a:stretch>
            </p:blipFill>
            <p:spPr>
              <a:xfrm>
                <a:off x="11478755" y="3874737"/>
                <a:ext cx="423427" cy="353875"/>
              </a:xfrm>
              <a:prstGeom prst="rect">
                <a:avLst/>
              </a:prstGeom>
            </p:spPr>
          </p:pic>
          <p:pic>
            <p:nvPicPr>
              <p:cNvPr id="31" name="Picture 29" descr="バケツのポップコーンイラストのフリー素材｜イラストイメージ">
                <a:extLst>
                  <a:ext uri="{FF2B5EF4-FFF2-40B4-BE49-F238E27FC236}">
                    <a16:creationId xmlns:a16="http://schemas.microsoft.com/office/drawing/2014/main" id="{6463D656-B510-C732-66DC-979C6B34AD2C}"/>
                  </a:ext>
                </a:extLst>
              </p:cNvPr>
              <p:cNvPicPr>
                <a:picLocks noChangeAspect="1"/>
              </p:cNvPicPr>
              <p:nvPr/>
            </p:nvPicPr>
            <p:blipFill>
              <a:blip r:embed="rId3"/>
              <a:srcRect l="6731" r="6731" b="4307"/>
              <a:stretch>
                <a:fillRect/>
              </a:stretch>
            </p:blipFill>
            <p:spPr>
              <a:xfrm>
                <a:off x="11478755" y="4293837"/>
                <a:ext cx="423427" cy="353875"/>
              </a:xfrm>
              <a:prstGeom prst="rect">
                <a:avLst/>
              </a:prstGeom>
            </p:spPr>
          </p:pic>
          <p:pic>
            <p:nvPicPr>
              <p:cNvPr id="32" name="Picture 30" descr="バケツのポップコーンイラストのフリー素材｜イラストイメージ">
                <a:extLst>
                  <a:ext uri="{FF2B5EF4-FFF2-40B4-BE49-F238E27FC236}">
                    <a16:creationId xmlns:a16="http://schemas.microsoft.com/office/drawing/2014/main" id="{F4F40657-6EAC-4BD6-C797-0DAE68BD37ED}"/>
                  </a:ext>
                </a:extLst>
              </p:cNvPr>
              <p:cNvPicPr>
                <a:picLocks noChangeAspect="1"/>
              </p:cNvPicPr>
              <p:nvPr/>
            </p:nvPicPr>
            <p:blipFill>
              <a:blip r:embed="rId3"/>
              <a:srcRect l="6731" r="6731" b="4307"/>
              <a:stretch>
                <a:fillRect/>
              </a:stretch>
            </p:blipFill>
            <p:spPr>
              <a:xfrm>
                <a:off x="11478755" y="5198712"/>
                <a:ext cx="423427" cy="353875"/>
              </a:xfrm>
              <a:prstGeom prst="rect">
                <a:avLst/>
              </a:prstGeom>
            </p:spPr>
          </p:pic>
          <p:pic>
            <p:nvPicPr>
              <p:cNvPr id="33" name="Picture 31" descr="バケツのポップコーンイラストのフリー素材｜イラストイメージ">
                <a:extLst>
                  <a:ext uri="{FF2B5EF4-FFF2-40B4-BE49-F238E27FC236}">
                    <a16:creationId xmlns:a16="http://schemas.microsoft.com/office/drawing/2014/main" id="{5E618976-A2A6-E53F-EA85-85A5F4952E94}"/>
                  </a:ext>
                </a:extLst>
              </p:cNvPr>
              <p:cNvPicPr>
                <a:picLocks noChangeAspect="1"/>
              </p:cNvPicPr>
              <p:nvPr/>
            </p:nvPicPr>
            <p:blipFill>
              <a:blip r:embed="rId3"/>
              <a:srcRect l="6731" r="6731" b="4307"/>
              <a:stretch>
                <a:fillRect/>
              </a:stretch>
            </p:blipFill>
            <p:spPr>
              <a:xfrm>
                <a:off x="11478755" y="6132162"/>
                <a:ext cx="423427" cy="353875"/>
              </a:xfrm>
              <a:prstGeom prst="rect">
                <a:avLst/>
              </a:prstGeom>
            </p:spPr>
          </p:pic>
          <p:pic>
            <p:nvPicPr>
              <p:cNvPr id="34" name="Picture 32" descr="バケツのポップコーンイラストのフリー素材｜イラストイメージ">
                <a:extLst>
                  <a:ext uri="{FF2B5EF4-FFF2-40B4-BE49-F238E27FC236}">
                    <a16:creationId xmlns:a16="http://schemas.microsoft.com/office/drawing/2014/main" id="{BCA98583-F97D-1975-0C5E-D388088C3D75}"/>
                  </a:ext>
                </a:extLst>
              </p:cNvPr>
              <p:cNvPicPr>
                <a:picLocks noChangeAspect="1"/>
              </p:cNvPicPr>
              <p:nvPr/>
            </p:nvPicPr>
            <p:blipFill>
              <a:blip r:embed="rId3"/>
              <a:srcRect l="6731" r="6731" b="4307"/>
              <a:stretch>
                <a:fillRect/>
              </a:stretch>
            </p:blipFill>
            <p:spPr>
              <a:xfrm>
                <a:off x="11478755" y="4722462"/>
                <a:ext cx="423427" cy="353875"/>
              </a:xfrm>
              <a:prstGeom prst="rect">
                <a:avLst/>
              </a:prstGeom>
            </p:spPr>
          </p:pic>
          <p:pic>
            <p:nvPicPr>
              <p:cNvPr id="35" name="Picture 33" descr="バケツのポップコーンイラストのフリー素材｜イラストイメージ">
                <a:extLst>
                  <a:ext uri="{FF2B5EF4-FFF2-40B4-BE49-F238E27FC236}">
                    <a16:creationId xmlns:a16="http://schemas.microsoft.com/office/drawing/2014/main" id="{D5FA87F8-0EC9-EC80-378D-954B333F885B}"/>
                  </a:ext>
                </a:extLst>
              </p:cNvPr>
              <p:cNvPicPr>
                <a:picLocks noChangeAspect="1"/>
              </p:cNvPicPr>
              <p:nvPr/>
            </p:nvPicPr>
            <p:blipFill>
              <a:blip r:embed="rId3"/>
              <a:srcRect l="6731" r="6731" b="4307"/>
              <a:stretch>
                <a:fillRect/>
              </a:stretch>
            </p:blipFill>
            <p:spPr>
              <a:xfrm>
                <a:off x="11478755" y="5674962"/>
                <a:ext cx="423427" cy="353875"/>
              </a:xfrm>
              <a:prstGeom prst="rect">
                <a:avLst/>
              </a:prstGeom>
            </p:spPr>
          </p:pic>
        </p:grpSp>
        <p:grpSp>
          <p:nvGrpSpPr>
            <p:cNvPr id="6" name="Group 5">
              <a:extLst>
                <a:ext uri="{FF2B5EF4-FFF2-40B4-BE49-F238E27FC236}">
                  <a16:creationId xmlns:a16="http://schemas.microsoft.com/office/drawing/2014/main" id="{3D5BF25C-1630-8FB6-76BF-B8C4F3082BA0}"/>
                </a:ext>
              </a:extLst>
            </p:cNvPr>
            <p:cNvGrpSpPr/>
            <p:nvPr/>
          </p:nvGrpSpPr>
          <p:grpSpPr>
            <a:xfrm>
              <a:off x="134480" y="169512"/>
              <a:ext cx="423427" cy="6516544"/>
              <a:chOff x="11478755" y="226662"/>
              <a:chExt cx="423427" cy="6259375"/>
            </a:xfrm>
          </p:grpSpPr>
          <p:pic>
            <p:nvPicPr>
              <p:cNvPr id="7" name="Picture 6" descr="バケツのポップコーンイラストのフリー素材｜イラストイメージ">
                <a:extLst>
                  <a:ext uri="{FF2B5EF4-FFF2-40B4-BE49-F238E27FC236}">
                    <a16:creationId xmlns:a16="http://schemas.microsoft.com/office/drawing/2014/main" id="{94AE7D23-DA26-F8EA-1696-48256D63F20A}"/>
                  </a:ext>
                </a:extLst>
              </p:cNvPr>
              <p:cNvPicPr>
                <a:picLocks noChangeAspect="1"/>
              </p:cNvPicPr>
              <p:nvPr/>
            </p:nvPicPr>
            <p:blipFill>
              <a:blip r:embed="rId3"/>
              <a:srcRect l="6731" r="6731" b="4307"/>
              <a:stretch>
                <a:fillRect/>
              </a:stretch>
            </p:blipFill>
            <p:spPr>
              <a:xfrm>
                <a:off x="11478755" y="226662"/>
                <a:ext cx="423427" cy="353875"/>
              </a:xfrm>
              <a:prstGeom prst="rect">
                <a:avLst/>
              </a:prstGeom>
            </p:spPr>
          </p:pic>
          <p:pic>
            <p:nvPicPr>
              <p:cNvPr id="8" name="Picture 7" descr="バケツのポップコーンイラストのフリー素材｜イラストイメージ">
                <a:extLst>
                  <a:ext uri="{FF2B5EF4-FFF2-40B4-BE49-F238E27FC236}">
                    <a16:creationId xmlns:a16="http://schemas.microsoft.com/office/drawing/2014/main" id="{4018520F-CB0D-4421-13F3-C2B3F27FF119}"/>
                  </a:ext>
                </a:extLst>
              </p:cNvPr>
              <p:cNvPicPr>
                <a:picLocks noChangeAspect="1"/>
              </p:cNvPicPr>
              <p:nvPr/>
            </p:nvPicPr>
            <p:blipFill>
              <a:blip r:embed="rId3"/>
              <a:srcRect l="6731" r="6731" b="4307"/>
              <a:stretch>
                <a:fillRect/>
              </a:stretch>
            </p:blipFill>
            <p:spPr>
              <a:xfrm>
                <a:off x="11478755" y="674337"/>
                <a:ext cx="423427" cy="353875"/>
              </a:xfrm>
              <a:prstGeom prst="rect">
                <a:avLst/>
              </a:prstGeom>
            </p:spPr>
          </p:pic>
          <p:pic>
            <p:nvPicPr>
              <p:cNvPr id="9" name="Picture 8" descr="バケツのポップコーンイラストのフリー素材｜イラストイメージ">
                <a:extLst>
                  <a:ext uri="{FF2B5EF4-FFF2-40B4-BE49-F238E27FC236}">
                    <a16:creationId xmlns:a16="http://schemas.microsoft.com/office/drawing/2014/main" id="{D794477B-3C37-AFB4-DA53-FB31DF0B7EBB}"/>
                  </a:ext>
                </a:extLst>
              </p:cNvPr>
              <p:cNvPicPr>
                <a:picLocks noChangeAspect="1"/>
              </p:cNvPicPr>
              <p:nvPr/>
            </p:nvPicPr>
            <p:blipFill>
              <a:blip r:embed="rId3"/>
              <a:srcRect l="6731" r="6731" b="4307"/>
              <a:stretch>
                <a:fillRect/>
              </a:stretch>
            </p:blipFill>
            <p:spPr>
              <a:xfrm>
                <a:off x="11478755" y="1093437"/>
                <a:ext cx="423427" cy="353875"/>
              </a:xfrm>
              <a:prstGeom prst="rect">
                <a:avLst/>
              </a:prstGeom>
            </p:spPr>
          </p:pic>
          <p:pic>
            <p:nvPicPr>
              <p:cNvPr id="10" name="Picture 9" descr="バケツのポップコーンイラストのフリー素材｜イラストイメージ">
                <a:extLst>
                  <a:ext uri="{FF2B5EF4-FFF2-40B4-BE49-F238E27FC236}">
                    <a16:creationId xmlns:a16="http://schemas.microsoft.com/office/drawing/2014/main" id="{CA7D0E8E-FA09-F0BC-96D5-C09F08F8D9AB}"/>
                  </a:ext>
                </a:extLst>
              </p:cNvPr>
              <p:cNvPicPr>
                <a:picLocks noChangeAspect="1"/>
              </p:cNvPicPr>
              <p:nvPr/>
            </p:nvPicPr>
            <p:blipFill>
              <a:blip r:embed="rId3"/>
              <a:srcRect l="6731" r="6731" b="4307"/>
              <a:stretch>
                <a:fillRect/>
              </a:stretch>
            </p:blipFill>
            <p:spPr>
              <a:xfrm>
                <a:off x="11478755" y="1998312"/>
                <a:ext cx="423427" cy="353875"/>
              </a:xfrm>
              <a:prstGeom prst="rect">
                <a:avLst/>
              </a:prstGeom>
            </p:spPr>
          </p:pic>
          <p:pic>
            <p:nvPicPr>
              <p:cNvPr id="12" name="Picture 10" descr="バケツのポップコーンイラストのフリー素材｜イラストイメージ">
                <a:extLst>
                  <a:ext uri="{FF2B5EF4-FFF2-40B4-BE49-F238E27FC236}">
                    <a16:creationId xmlns:a16="http://schemas.microsoft.com/office/drawing/2014/main" id="{2AB7C298-C9B8-6F4C-58F7-FAD068DDC2A7}"/>
                  </a:ext>
                </a:extLst>
              </p:cNvPr>
              <p:cNvPicPr>
                <a:picLocks noChangeAspect="1"/>
              </p:cNvPicPr>
              <p:nvPr/>
            </p:nvPicPr>
            <p:blipFill>
              <a:blip r:embed="rId3"/>
              <a:srcRect l="6731" r="6731" b="4307"/>
              <a:stretch>
                <a:fillRect/>
              </a:stretch>
            </p:blipFill>
            <p:spPr>
              <a:xfrm>
                <a:off x="11478755" y="2931762"/>
                <a:ext cx="423427" cy="353875"/>
              </a:xfrm>
              <a:prstGeom prst="rect">
                <a:avLst/>
              </a:prstGeom>
            </p:spPr>
          </p:pic>
          <p:pic>
            <p:nvPicPr>
              <p:cNvPr id="13" name="Picture 11" descr="バケツのポップコーンイラストのフリー素材｜イラストイメージ">
                <a:extLst>
                  <a:ext uri="{FF2B5EF4-FFF2-40B4-BE49-F238E27FC236}">
                    <a16:creationId xmlns:a16="http://schemas.microsoft.com/office/drawing/2014/main" id="{4DEBE8A4-0C03-0670-A315-6126A7908FBE}"/>
                  </a:ext>
                </a:extLst>
              </p:cNvPr>
              <p:cNvPicPr>
                <a:picLocks noChangeAspect="1"/>
              </p:cNvPicPr>
              <p:nvPr/>
            </p:nvPicPr>
            <p:blipFill>
              <a:blip r:embed="rId3"/>
              <a:srcRect l="6731" r="6731" b="4307"/>
              <a:stretch>
                <a:fillRect/>
              </a:stretch>
            </p:blipFill>
            <p:spPr>
              <a:xfrm>
                <a:off x="11478755" y="1522062"/>
                <a:ext cx="423427" cy="353875"/>
              </a:xfrm>
              <a:prstGeom prst="rect">
                <a:avLst/>
              </a:prstGeom>
            </p:spPr>
          </p:pic>
          <p:pic>
            <p:nvPicPr>
              <p:cNvPr id="14" name="Picture 12" descr="バケツのポップコーンイラストのフリー素材｜イラストイメージ">
                <a:extLst>
                  <a:ext uri="{FF2B5EF4-FFF2-40B4-BE49-F238E27FC236}">
                    <a16:creationId xmlns:a16="http://schemas.microsoft.com/office/drawing/2014/main" id="{C596EB5D-ABD7-5E9B-DC08-61C4B023A22C}"/>
                  </a:ext>
                </a:extLst>
              </p:cNvPr>
              <p:cNvPicPr>
                <a:picLocks noChangeAspect="1"/>
              </p:cNvPicPr>
              <p:nvPr/>
            </p:nvPicPr>
            <p:blipFill>
              <a:blip r:embed="rId3"/>
              <a:srcRect l="6731" r="6731" b="4307"/>
              <a:stretch>
                <a:fillRect/>
              </a:stretch>
            </p:blipFill>
            <p:spPr>
              <a:xfrm>
                <a:off x="11478755" y="2474562"/>
                <a:ext cx="423427" cy="353875"/>
              </a:xfrm>
              <a:prstGeom prst="rect">
                <a:avLst/>
              </a:prstGeom>
            </p:spPr>
          </p:pic>
          <p:pic>
            <p:nvPicPr>
              <p:cNvPr id="15" name="Picture 13" descr="バケツのポップコーンイラストのフリー素材｜イラストイメージ">
                <a:extLst>
                  <a:ext uri="{FF2B5EF4-FFF2-40B4-BE49-F238E27FC236}">
                    <a16:creationId xmlns:a16="http://schemas.microsoft.com/office/drawing/2014/main" id="{0FA96E8C-6E8B-8A54-17A1-1006EC3AF009}"/>
                  </a:ext>
                </a:extLst>
              </p:cNvPr>
              <p:cNvPicPr>
                <a:picLocks noChangeAspect="1"/>
              </p:cNvPicPr>
              <p:nvPr/>
            </p:nvPicPr>
            <p:blipFill>
              <a:blip r:embed="rId3"/>
              <a:srcRect l="6731" r="6731" b="4307"/>
              <a:stretch>
                <a:fillRect/>
              </a:stretch>
            </p:blipFill>
            <p:spPr>
              <a:xfrm>
                <a:off x="11478755" y="3427062"/>
                <a:ext cx="423427" cy="353875"/>
              </a:xfrm>
              <a:prstGeom prst="rect">
                <a:avLst/>
              </a:prstGeom>
            </p:spPr>
          </p:pic>
          <p:pic>
            <p:nvPicPr>
              <p:cNvPr id="16" name="Picture 14" descr="バケツのポップコーンイラストのフリー素材｜イラストイメージ">
                <a:extLst>
                  <a:ext uri="{FF2B5EF4-FFF2-40B4-BE49-F238E27FC236}">
                    <a16:creationId xmlns:a16="http://schemas.microsoft.com/office/drawing/2014/main" id="{68C60C98-B91C-8D8A-DF58-115CD7FC22FD}"/>
                  </a:ext>
                </a:extLst>
              </p:cNvPr>
              <p:cNvPicPr>
                <a:picLocks noChangeAspect="1"/>
              </p:cNvPicPr>
              <p:nvPr/>
            </p:nvPicPr>
            <p:blipFill>
              <a:blip r:embed="rId3"/>
              <a:srcRect l="6731" r="6731" b="4307"/>
              <a:stretch>
                <a:fillRect/>
              </a:stretch>
            </p:blipFill>
            <p:spPr>
              <a:xfrm>
                <a:off x="11478755" y="3874737"/>
                <a:ext cx="423427" cy="353875"/>
              </a:xfrm>
              <a:prstGeom prst="rect">
                <a:avLst/>
              </a:prstGeom>
            </p:spPr>
          </p:pic>
          <p:pic>
            <p:nvPicPr>
              <p:cNvPr id="17" name="Picture 15" descr="バケツのポップコーンイラストのフリー素材｜イラストイメージ">
                <a:extLst>
                  <a:ext uri="{FF2B5EF4-FFF2-40B4-BE49-F238E27FC236}">
                    <a16:creationId xmlns:a16="http://schemas.microsoft.com/office/drawing/2014/main" id="{DDD189C2-A2F1-21AF-BE74-687656D7E7BB}"/>
                  </a:ext>
                </a:extLst>
              </p:cNvPr>
              <p:cNvPicPr>
                <a:picLocks noChangeAspect="1"/>
              </p:cNvPicPr>
              <p:nvPr/>
            </p:nvPicPr>
            <p:blipFill>
              <a:blip r:embed="rId3"/>
              <a:srcRect l="6731" r="6731" b="4307"/>
              <a:stretch>
                <a:fillRect/>
              </a:stretch>
            </p:blipFill>
            <p:spPr>
              <a:xfrm>
                <a:off x="11478755" y="4293837"/>
                <a:ext cx="423427" cy="353875"/>
              </a:xfrm>
              <a:prstGeom prst="rect">
                <a:avLst/>
              </a:prstGeom>
            </p:spPr>
          </p:pic>
          <p:pic>
            <p:nvPicPr>
              <p:cNvPr id="18" name="Picture 16" descr="バケツのポップコーンイラストのフリー素材｜イラストイメージ">
                <a:extLst>
                  <a:ext uri="{FF2B5EF4-FFF2-40B4-BE49-F238E27FC236}">
                    <a16:creationId xmlns:a16="http://schemas.microsoft.com/office/drawing/2014/main" id="{A352B659-F26B-0F07-1CA1-70953D4AFECC}"/>
                  </a:ext>
                </a:extLst>
              </p:cNvPr>
              <p:cNvPicPr>
                <a:picLocks noChangeAspect="1"/>
              </p:cNvPicPr>
              <p:nvPr/>
            </p:nvPicPr>
            <p:blipFill>
              <a:blip r:embed="rId3"/>
              <a:srcRect l="6731" r="6731" b="4307"/>
              <a:stretch>
                <a:fillRect/>
              </a:stretch>
            </p:blipFill>
            <p:spPr>
              <a:xfrm>
                <a:off x="11478755" y="5198712"/>
                <a:ext cx="423427" cy="353875"/>
              </a:xfrm>
              <a:prstGeom prst="rect">
                <a:avLst/>
              </a:prstGeom>
            </p:spPr>
          </p:pic>
          <p:pic>
            <p:nvPicPr>
              <p:cNvPr id="19" name="Picture 17" descr="バケツのポップコーンイラストのフリー素材｜イラストイメージ">
                <a:extLst>
                  <a:ext uri="{FF2B5EF4-FFF2-40B4-BE49-F238E27FC236}">
                    <a16:creationId xmlns:a16="http://schemas.microsoft.com/office/drawing/2014/main" id="{C63692F2-BCA9-45D8-1798-B7CC6F1E635F}"/>
                  </a:ext>
                </a:extLst>
              </p:cNvPr>
              <p:cNvPicPr>
                <a:picLocks noChangeAspect="1"/>
              </p:cNvPicPr>
              <p:nvPr/>
            </p:nvPicPr>
            <p:blipFill>
              <a:blip r:embed="rId3"/>
              <a:srcRect l="6731" r="6731" b="4307"/>
              <a:stretch>
                <a:fillRect/>
              </a:stretch>
            </p:blipFill>
            <p:spPr>
              <a:xfrm>
                <a:off x="11478755" y="6132162"/>
                <a:ext cx="423427" cy="353875"/>
              </a:xfrm>
              <a:prstGeom prst="rect">
                <a:avLst/>
              </a:prstGeom>
            </p:spPr>
          </p:pic>
          <p:pic>
            <p:nvPicPr>
              <p:cNvPr id="20" name="Picture 18" descr="バケツのポップコーンイラストのフリー素材｜イラストイメージ">
                <a:extLst>
                  <a:ext uri="{FF2B5EF4-FFF2-40B4-BE49-F238E27FC236}">
                    <a16:creationId xmlns:a16="http://schemas.microsoft.com/office/drawing/2014/main" id="{96617376-CCD3-1197-FF38-8A317E0D2000}"/>
                  </a:ext>
                </a:extLst>
              </p:cNvPr>
              <p:cNvPicPr>
                <a:picLocks noChangeAspect="1"/>
              </p:cNvPicPr>
              <p:nvPr/>
            </p:nvPicPr>
            <p:blipFill>
              <a:blip r:embed="rId3"/>
              <a:srcRect l="6731" r="6731" b="4307"/>
              <a:stretch>
                <a:fillRect/>
              </a:stretch>
            </p:blipFill>
            <p:spPr>
              <a:xfrm>
                <a:off x="11478755" y="4722462"/>
                <a:ext cx="423427" cy="353875"/>
              </a:xfrm>
              <a:prstGeom prst="rect">
                <a:avLst/>
              </a:prstGeom>
            </p:spPr>
          </p:pic>
          <p:pic>
            <p:nvPicPr>
              <p:cNvPr id="21" name="Picture 19" descr="バケツのポップコーンイラストのフリー素材｜イラストイメージ">
                <a:extLst>
                  <a:ext uri="{FF2B5EF4-FFF2-40B4-BE49-F238E27FC236}">
                    <a16:creationId xmlns:a16="http://schemas.microsoft.com/office/drawing/2014/main" id="{D98A7E4A-2499-134A-8905-49A06E9E4D39}"/>
                  </a:ext>
                </a:extLst>
              </p:cNvPr>
              <p:cNvPicPr>
                <a:picLocks noChangeAspect="1"/>
              </p:cNvPicPr>
              <p:nvPr/>
            </p:nvPicPr>
            <p:blipFill>
              <a:blip r:embed="rId3"/>
              <a:srcRect l="6731" r="6731" b="4307"/>
              <a:stretch>
                <a:fillRect/>
              </a:stretch>
            </p:blipFill>
            <p:spPr>
              <a:xfrm>
                <a:off x="11478755" y="5674962"/>
                <a:ext cx="423427" cy="353875"/>
              </a:xfrm>
              <a:prstGeom prst="rect">
                <a:avLst/>
              </a:prstGeom>
            </p:spPr>
          </p:pic>
        </p:grpSp>
      </p:grpSp>
    </p:spTree>
    <p:extLst>
      <p:ext uri="{BB962C8B-B14F-4D97-AF65-F5344CB8AC3E}">
        <p14:creationId xmlns:p14="http://schemas.microsoft.com/office/powerpoint/2010/main" val="23350410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EAC425-E2DD-1613-16A0-4E3FA3324027}"/>
            </a:ext>
          </a:extLst>
        </p:cNvPr>
        <p:cNvGrpSpPr/>
        <p:nvPr/>
      </p:nvGrpSpPr>
      <p:grpSpPr>
        <a:xfrm>
          <a:off x="0" y="0"/>
          <a:ext cx="0" cy="0"/>
          <a:chOff x="0" y="0"/>
          <a:chExt cx="0" cy="0"/>
        </a:xfrm>
      </p:grpSpPr>
      <p:pic>
        <p:nvPicPr>
          <p:cNvPr id="13" name="図 12">
            <a:extLst>
              <a:ext uri="{FF2B5EF4-FFF2-40B4-BE49-F238E27FC236}">
                <a16:creationId xmlns:a16="http://schemas.microsoft.com/office/drawing/2014/main" id="{1A7E323E-BB95-96CC-2FAD-BCF85426B5BF}"/>
              </a:ext>
            </a:extLst>
          </p:cNvPr>
          <p:cNvPicPr>
            <a:picLocks noChangeAspect="1"/>
          </p:cNvPicPr>
          <p:nvPr/>
        </p:nvPicPr>
        <p:blipFill>
          <a:blip r:embed="rId2"/>
          <a:srcRect t="9119"/>
          <a:stretch/>
        </p:blipFill>
        <p:spPr>
          <a:xfrm>
            <a:off x="1009290" y="947032"/>
            <a:ext cx="10134016" cy="5410864"/>
          </a:xfrm>
          <a:prstGeom prst="rect">
            <a:avLst/>
          </a:prstGeom>
        </p:spPr>
      </p:pic>
      <p:sp>
        <p:nvSpPr>
          <p:cNvPr id="2" name="テキスト ボックス 1">
            <a:extLst>
              <a:ext uri="{FF2B5EF4-FFF2-40B4-BE49-F238E27FC236}">
                <a16:creationId xmlns:a16="http://schemas.microsoft.com/office/drawing/2014/main" id="{6F1D4B59-BBFE-7395-867D-DEEFF6FC1CA8}"/>
              </a:ext>
            </a:extLst>
          </p:cNvPr>
          <p:cNvSpPr txBox="1"/>
          <p:nvPr/>
        </p:nvSpPr>
        <p:spPr>
          <a:xfrm>
            <a:off x="1009290" y="398970"/>
            <a:ext cx="1800493" cy="369332"/>
          </a:xfrm>
          <a:prstGeom prst="rect">
            <a:avLst/>
          </a:prstGeom>
          <a:noFill/>
        </p:spPr>
        <p:txBody>
          <a:bodyPr wrap="none" rtlCol="0">
            <a:spAutoFit/>
          </a:bodyPr>
          <a:lstStyle/>
          <a:p>
            <a:r>
              <a:rPr lang="ja-JP" altLang="en-US"/>
              <a:t>お</a:t>
            </a:r>
            <a:r>
              <a:rPr kumimoji="1" lang="ja-JP" altLang="en-US"/>
              <a:t>客様情報入力</a:t>
            </a:r>
          </a:p>
        </p:txBody>
      </p:sp>
      <p:grpSp>
        <p:nvGrpSpPr>
          <p:cNvPr id="3" name="Group 34">
            <a:extLst>
              <a:ext uri="{FF2B5EF4-FFF2-40B4-BE49-F238E27FC236}">
                <a16:creationId xmlns:a16="http://schemas.microsoft.com/office/drawing/2014/main" id="{1E7FA729-BBEE-1815-B09D-BECBAB0180AA}"/>
              </a:ext>
            </a:extLst>
          </p:cNvPr>
          <p:cNvGrpSpPr/>
          <p:nvPr/>
        </p:nvGrpSpPr>
        <p:grpSpPr>
          <a:xfrm>
            <a:off x="134480" y="208589"/>
            <a:ext cx="11923032" cy="6653313"/>
            <a:chOff x="134480" y="169512"/>
            <a:chExt cx="11805802" cy="6516544"/>
          </a:xfrm>
        </p:grpSpPr>
        <p:grpSp>
          <p:nvGrpSpPr>
            <p:cNvPr id="4" name="Group 4">
              <a:extLst>
                <a:ext uri="{FF2B5EF4-FFF2-40B4-BE49-F238E27FC236}">
                  <a16:creationId xmlns:a16="http://schemas.microsoft.com/office/drawing/2014/main" id="{7069CFB1-D6FF-EF55-5CFB-8D6F5AB990E0}"/>
                </a:ext>
              </a:extLst>
            </p:cNvPr>
            <p:cNvGrpSpPr/>
            <p:nvPr/>
          </p:nvGrpSpPr>
          <p:grpSpPr>
            <a:xfrm>
              <a:off x="11526380" y="169512"/>
              <a:ext cx="413902" cy="6497491"/>
              <a:chOff x="11478755" y="226662"/>
              <a:chExt cx="423427" cy="6259375"/>
            </a:xfrm>
          </p:grpSpPr>
          <p:pic>
            <p:nvPicPr>
              <p:cNvPr id="21" name="Picture 20" descr="バケツのポップコーンイラストのフリー素材｜イラストイメージ">
                <a:extLst>
                  <a:ext uri="{FF2B5EF4-FFF2-40B4-BE49-F238E27FC236}">
                    <a16:creationId xmlns:a16="http://schemas.microsoft.com/office/drawing/2014/main" id="{9E81926C-DCE2-FCD6-FE2E-025005EF13D4}"/>
                  </a:ext>
                </a:extLst>
              </p:cNvPr>
              <p:cNvPicPr>
                <a:picLocks noChangeAspect="1"/>
              </p:cNvPicPr>
              <p:nvPr/>
            </p:nvPicPr>
            <p:blipFill>
              <a:blip r:embed="rId3"/>
              <a:srcRect l="6731" r="6731" b="4307"/>
              <a:stretch>
                <a:fillRect/>
              </a:stretch>
            </p:blipFill>
            <p:spPr>
              <a:xfrm>
                <a:off x="11478755" y="226662"/>
                <a:ext cx="423427" cy="353875"/>
              </a:xfrm>
              <a:prstGeom prst="rect">
                <a:avLst/>
              </a:prstGeom>
            </p:spPr>
          </p:pic>
          <p:pic>
            <p:nvPicPr>
              <p:cNvPr id="22" name="Picture 21" descr="バケツのポップコーンイラストのフリー素材｜イラストイメージ">
                <a:extLst>
                  <a:ext uri="{FF2B5EF4-FFF2-40B4-BE49-F238E27FC236}">
                    <a16:creationId xmlns:a16="http://schemas.microsoft.com/office/drawing/2014/main" id="{118F7F08-65D3-9A9B-67A0-F1E4044057FB}"/>
                  </a:ext>
                </a:extLst>
              </p:cNvPr>
              <p:cNvPicPr>
                <a:picLocks noChangeAspect="1"/>
              </p:cNvPicPr>
              <p:nvPr/>
            </p:nvPicPr>
            <p:blipFill>
              <a:blip r:embed="rId3"/>
              <a:srcRect l="6731" r="6731" b="4307"/>
              <a:stretch>
                <a:fillRect/>
              </a:stretch>
            </p:blipFill>
            <p:spPr>
              <a:xfrm>
                <a:off x="11478755" y="674337"/>
                <a:ext cx="423427" cy="353875"/>
              </a:xfrm>
              <a:prstGeom prst="rect">
                <a:avLst/>
              </a:prstGeom>
            </p:spPr>
          </p:pic>
          <p:pic>
            <p:nvPicPr>
              <p:cNvPr id="23" name="Picture 22" descr="バケツのポップコーンイラストのフリー素材｜イラストイメージ">
                <a:extLst>
                  <a:ext uri="{FF2B5EF4-FFF2-40B4-BE49-F238E27FC236}">
                    <a16:creationId xmlns:a16="http://schemas.microsoft.com/office/drawing/2014/main" id="{49C106FD-54EB-23F1-9CBF-7D60A72261A9}"/>
                  </a:ext>
                </a:extLst>
              </p:cNvPr>
              <p:cNvPicPr>
                <a:picLocks noChangeAspect="1"/>
              </p:cNvPicPr>
              <p:nvPr/>
            </p:nvPicPr>
            <p:blipFill>
              <a:blip r:embed="rId3"/>
              <a:srcRect l="6731" r="6731" b="4307"/>
              <a:stretch>
                <a:fillRect/>
              </a:stretch>
            </p:blipFill>
            <p:spPr>
              <a:xfrm>
                <a:off x="11478755" y="1093437"/>
                <a:ext cx="423427" cy="353875"/>
              </a:xfrm>
              <a:prstGeom prst="rect">
                <a:avLst/>
              </a:prstGeom>
            </p:spPr>
          </p:pic>
          <p:pic>
            <p:nvPicPr>
              <p:cNvPr id="24" name="Picture 23" descr="バケツのポップコーンイラストのフリー素材｜イラストイメージ">
                <a:extLst>
                  <a:ext uri="{FF2B5EF4-FFF2-40B4-BE49-F238E27FC236}">
                    <a16:creationId xmlns:a16="http://schemas.microsoft.com/office/drawing/2014/main" id="{0E3964BF-973B-5E67-8727-FE79AEF3389C}"/>
                  </a:ext>
                </a:extLst>
              </p:cNvPr>
              <p:cNvPicPr>
                <a:picLocks noChangeAspect="1"/>
              </p:cNvPicPr>
              <p:nvPr/>
            </p:nvPicPr>
            <p:blipFill>
              <a:blip r:embed="rId3"/>
              <a:srcRect l="6731" r="6731" b="4307"/>
              <a:stretch>
                <a:fillRect/>
              </a:stretch>
            </p:blipFill>
            <p:spPr>
              <a:xfrm>
                <a:off x="11478755" y="1998312"/>
                <a:ext cx="423427" cy="353875"/>
              </a:xfrm>
              <a:prstGeom prst="rect">
                <a:avLst/>
              </a:prstGeom>
            </p:spPr>
          </p:pic>
          <p:pic>
            <p:nvPicPr>
              <p:cNvPr id="25" name="Picture 24" descr="バケツのポップコーンイラストのフリー素材｜イラストイメージ">
                <a:extLst>
                  <a:ext uri="{FF2B5EF4-FFF2-40B4-BE49-F238E27FC236}">
                    <a16:creationId xmlns:a16="http://schemas.microsoft.com/office/drawing/2014/main" id="{586CEEFA-BC5F-08EA-5DE1-D63AACEE0129}"/>
                  </a:ext>
                </a:extLst>
              </p:cNvPr>
              <p:cNvPicPr>
                <a:picLocks noChangeAspect="1"/>
              </p:cNvPicPr>
              <p:nvPr/>
            </p:nvPicPr>
            <p:blipFill>
              <a:blip r:embed="rId3"/>
              <a:srcRect l="6731" r="6731" b="4307"/>
              <a:stretch>
                <a:fillRect/>
              </a:stretch>
            </p:blipFill>
            <p:spPr>
              <a:xfrm>
                <a:off x="11478755" y="2931762"/>
                <a:ext cx="423427" cy="353875"/>
              </a:xfrm>
              <a:prstGeom prst="rect">
                <a:avLst/>
              </a:prstGeom>
            </p:spPr>
          </p:pic>
          <p:pic>
            <p:nvPicPr>
              <p:cNvPr id="26" name="Picture 25" descr="バケツのポップコーンイラストのフリー素材｜イラストイメージ">
                <a:extLst>
                  <a:ext uri="{FF2B5EF4-FFF2-40B4-BE49-F238E27FC236}">
                    <a16:creationId xmlns:a16="http://schemas.microsoft.com/office/drawing/2014/main" id="{2F24C0A0-ACA0-AEF8-C2FB-8C52EDAA8C9F}"/>
                  </a:ext>
                </a:extLst>
              </p:cNvPr>
              <p:cNvPicPr>
                <a:picLocks noChangeAspect="1"/>
              </p:cNvPicPr>
              <p:nvPr/>
            </p:nvPicPr>
            <p:blipFill>
              <a:blip r:embed="rId3"/>
              <a:srcRect l="6731" r="6731" b="4307"/>
              <a:stretch>
                <a:fillRect/>
              </a:stretch>
            </p:blipFill>
            <p:spPr>
              <a:xfrm>
                <a:off x="11478755" y="1522062"/>
                <a:ext cx="423427" cy="353875"/>
              </a:xfrm>
              <a:prstGeom prst="rect">
                <a:avLst/>
              </a:prstGeom>
            </p:spPr>
          </p:pic>
          <p:pic>
            <p:nvPicPr>
              <p:cNvPr id="27" name="Picture 26" descr="バケツのポップコーンイラストのフリー素材｜イラストイメージ">
                <a:extLst>
                  <a:ext uri="{FF2B5EF4-FFF2-40B4-BE49-F238E27FC236}">
                    <a16:creationId xmlns:a16="http://schemas.microsoft.com/office/drawing/2014/main" id="{853083AD-4479-F2FE-3D22-77A7F62A13AD}"/>
                  </a:ext>
                </a:extLst>
              </p:cNvPr>
              <p:cNvPicPr>
                <a:picLocks noChangeAspect="1"/>
              </p:cNvPicPr>
              <p:nvPr/>
            </p:nvPicPr>
            <p:blipFill>
              <a:blip r:embed="rId3"/>
              <a:srcRect l="6731" r="6731" b="4307"/>
              <a:stretch>
                <a:fillRect/>
              </a:stretch>
            </p:blipFill>
            <p:spPr>
              <a:xfrm>
                <a:off x="11478755" y="2474562"/>
                <a:ext cx="423427" cy="353875"/>
              </a:xfrm>
              <a:prstGeom prst="rect">
                <a:avLst/>
              </a:prstGeom>
            </p:spPr>
          </p:pic>
          <p:pic>
            <p:nvPicPr>
              <p:cNvPr id="28" name="Picture 27" descr="バケツのポップコーンイラストのフリー素材｜イラストイメージ">
                <a:extLst>
                  <a:ext uri="{FF2B5EF4-FFF2-40B4-BE49-F238E27FC236}">
                    <a16:creationId xmlns:a16="http://schemas.microsoft.com/office/drawing/2014/main" id="{F44FA373-4271-71AB-70ED-342D678ADD4C}"/>
                  </a:ext>
                </a:extLst>
              </p:cNvPr>
              <p:cNvPicPr>
                <a:picLocks noChangeAspect="1"/>
              </p:cNvPicPr>
              <p:nvPr/>
            </p:nvPicPr>
            <p:blipFill>
              <a:blip r:embed="rId3"/>
              <a:srcRect l="6731" r="6731" b="4307"/>
              <a:stretch>
                <a:fillRect/>
              </a:stretch>
            </p:blipFill>
            <p:spPr>
              <a:xfrm>
                <a:off x="11478755" y="3427062"/>
                <a:ext cx="423427" cy="353875"/>
              </a:xfrm>
              <a:prstGeom prst="rect">
                <a:avLst/>
              </a:prstGeom>
            </p:spPr>
          </p:pic>
          <p:pic>
            <p:nvPicPr>
              <p:cNvPr id="29" name="Picture 28" descr="バケツのポップコーンイラストのフリー素材｜イラストイメージ">
                <a:extLst>
                  <a:ext uri="{FF2B5EF4-FFF2-40B4-BE49-F238E27FC236}">
                    <a16:creationId xmlns:a16="http://schemas.microsoft.com/office/drawing/2014/main" id="{8401C0C5-4D7A-2148-B549-33CF80C25B97}"/>
                  </a:ext>
                </a:extLst>
              </p:cNvPr>
              <p:cNvPicPr>
                <a:picLocks noChangeAspect="1"/>
              </p:cNvPicPr>
              <p:nvPr/>
            </p:nvPicPr>
            <p:blipFill>
              <a:blip r:embed="rId3"/>
              <a:srcRect l="6731" r="6731" b="4307"/>
              <a:stretch>
                <a:fillRect/>
              </a:stretch>
            </p:blipFill>
            <p:spPr>
              <a:xfrm>
                <a:off x="11478755" y="3874737"/>
                <a:ext cx="423427" cy="353875"/>
              </a:xfrm>
              <a:prstGeom prst="rect">
                <a:avLst/>
              </a:prstGeom>
            </p:spPr>
          </p:pic>
          <p:pic>
            <p:nvPicPr>
              <p:cNvPr id="30" name="Picture 29" descr="バケツのポップコーンイラストのフリー素材｜イラストイメージ">
                <a:extLst>
                  <a:ext uri="{FF2B5EF4-FFF2-40B4-BE49-F238E27FC236}">
                    <a16:creationId xmlns:a16="http://schemas.microsoft.com/office/drawing/2014/main" id="{11DD1383-85B8-FFBF-2FB3-4D7B47D8EB3E}"/>
                  </a:ext>
                </a:extLst>
              </p:cNvPr>
              <p:cNvPicPr>
                <a:picLocks noChangeAspect="1"/>
              </p:cNvPicPr>
              <p:nvPr/>
            </p:nvPicPr>
            <p:blipFill>
              <a:blip r:embed="rId3"/>
              <a:srcRect l="6731" r="6731" b="4307"/>
              <a:stretch>
                <a:fillRect/>
              </a:stretch>
            </p:blipFill>
            <p:spPr>
              <a:xfrm>
                <a:off x="11478755" y="4293837"/>
                <a:ext cx="423427" cy="353875"/>
              </a:xfrm>
              <a:prstGeom prst="rect">
                <a:avLst/>
              </a:prstGeom>
            </p:spPr>
          </p:pic>
          <p:pic>
            <p:nvPicPr>
              <p:cNvPr id="31" name="Picture 30" descr="バケツのポップコーンイラストのフリー素材｜イラストイメージ">
                <a:extLst>
                  <a:ext uri="{FF2B5EF4-FFF2-40B4-BE49-F238E27FC236}">
                    <a16:creationId xmlns:a16="http://schemas.microsoft.com/office/drawing/2014/main" id="{8AB637B9-4C73-C9FA-73D5-55195F962993}"/>
                  </a:ext>
                </a:extLst>
              </p:cNvPr>
              <p:cNvPicPr>
                <a:picLocks noChangeAspect="1"/>
              </p:cNvPicPr>
              <p:nvPr/>
            </p:nvPicPr>
            <p:blipFill>
              <a:blip r:embed="rId3"/>
              <a:srcRect l="6731" r="6731" b="4307"/>
              <a:stretch>
                <a:fillRect/>
              </a:stretch>
            </p:blipFill>
            <p:spPr>
              <a:xfrm>
                <a:off x="11478755" y="5198712"/>
                <a:ext cx="423427" cy="353875"/>
              </a:xfrm>
              <a:prstGeom prst="rect">
                <a:avLst/>
              </a:prstGeom>
            </p:spPr>
          </p:pic>
          <p:pic>
            <p:nvPicPr>
              <p:cNvPr id="32" name="Picture 31" descr="バケツのポップコーンイラストのフリー素材｜イラストイメージ">
                <a:extLst>
                  <a:ext uri="{FF2B5EF4-FFF2-40B4-BE49-F238E27FC236}">
                    <a16:creationId xmlns:a16="http://schemas.microsoft.com/office/drawing/2014/main" id="{F8807D97-AF59-E618-E0F9-DFF6FFD4E0E6}"/>
                  </a:ext>
                </a:extLst>
              </p:cNvPr>
              <p:cNvPicPr>
                <a:picLocks noChangeAspect="1"/>
              </p:cNvPicPr>
              <p:nvPr/>
            </p:nvPicPr>
            <p:blipFill>
              <a:blip r:embed="rId3"/>
              <a:srcRect l="6731" r="6731" b="4307"/>
              <a:stretch>
                <a:fillRect/>
              </a:stretch>
            </p:blipFill>
            <p:spPr>
              <a:xfrm>
                <a:off x="11478755" y="6132162"/>
                <a:ext cx="423427" cy="353875"/>
              </a:xfrm>
              <a:prstGeom prst="rect">
                <a:avLst/>
              </a:prstGeom>
            </p:spPr>
          </p:pic>
          <p:pic>
            <p:nvPicPr>
              <p:cNvPr id="33" name="Picture 32" descr="バケツのポップコーンイラストのフリー素材｜イラストイメージ">
                <a:extLst>
                  <a:ext uri="{FF2B5EF4-FFF2-40B4-BE49-F238E27FC236}">
                    <a16:creationId xmlns:a16="http://schemas.microsoft.com/office/drawing/2014/main" id="{1B361965-6EC7-2F61-332B-802CAE0AE10D}"/>
                  </a:ext>
                </a:extLst>
              </p:cNvPr>
              <p:cNvPicPr>
                <a:picLocks noChangeAspect="1"/>
              </p:cNvPicPr>
              <p:nvPr/>
            </p:nvPicPr>
            <p:blipFill>
              <a:blip r:embed="rId3"/>
              <a:srcRect l="6731" r="6731" b="4307"/>
              <a:stretch>
                <a:fillRect/>
              </a:stretch>
            </p:blipFill>
            <p:spPr>
              <a:xfrm>
                <a:off x="11478755" y="4722462"/>
                <a:ext cx="423427" cy="353875"/>
              </a:xfrm>
              <a:prstGeom prst="rect">
                <a:avLst/>
              </a:prstGeom>
            </p:spPr>
          </p:pic>
          <p:pic>
            <p:nvPicPr>
              <p:cNvPr id="34" name="Picture 33" descr="バケツのポップコーンイラストのフリー素材｜イラストイメージ">
                <a:extLst>
                  <a:ext uri="{FF2B5EF4-FFF2-40B4-BE49-F238E27FC236}">
                    <a16:creationId xmlns:a16="http://schemas.microsoft.com/office/drawing/2014/main" id="{7F2662FD-D1C8-50F4-D37D-AE34D1F55B6C}"/>
                  </a:ext>
                </a:extLst>
              </p:cNvPr>
              <p:cNvPicPr>
                <a:picLocks noChangeAspect="1"/>
              </p:cNvPicPr>
              <p:nvPr/>
            </p:nvPicPr>
            <p:blipFill>
              <a:blip r:embed="rId3"/>
              <a:srcRect l="6731" r="6731" b="4307"/>
              <a:stretch>
                <a:fillRect/>
              </a:stretch>
            </p:blipFill>
            <p:spPr>
              <a:xfrm>
                <a:off x="11478755" y="5674962"/>
                <a:ext cx="423427" cy="353875"/>
              </a:xfrm>
              <a:prstGeom prst="rect">
                <a:avLst/>
              </a:prstGeom>
            </p:spPr>
          </p:pic>
        </p:grpSp>
        <p:grpSp>
          <p:nvGrpSpPr>
            <p:cNvPr id="5" name="Group 5">
              <a:extLst>
                <a:ext uri="{FF2B5EF4-FFF2-40B4-BE49-F238E27FC236}">
                  <a16:creationId xmlns:a16="http://schemas.microsoft.com/office/drawing/2014/main" id="{1583996F-4178-3A48-9F3C-063CAEB6DDD2}"/>
                </a:ext>
              </a:extLst>
            </p:cNvPr>
            <p:cNvGrpSpPr/>
            <p:nvPr/>
          </p:nvGrpSpPr>
          <p:grpSpPr>
            <a:xfrm>
              <a:off x="134480" y="169512"/>
              <a:ext cx="423427" cy="6516544"/>
              <a:chOff x="11478755" y="226662"/>
              <a:chExt cx="423427" cy="6259375"/>
            </a:xfrm>
          </p:grpSpPr>
          <p:pic>
            <p:nvPicPr>
              <p:cNvPr id="6" name="Picture 6" descr="バケツのポップコーンイラストのフリー素材｜イラストイメージ">
                <a:extLst>
                  <a:ext uri="{FF2B5EF4-FFF2-40B4-BE49-F238E27FC236}">
                    <a16:creationId xmlns:a16="http://schemas.microsoft.com/office/drawing/2014/main" id="{045A05AF-541B-42A4-B792-32C8BD4609F5}"/>
                  </a:ext>
                </a:extLst>
              </p:cNvPr>
              <p:cNvPicPr>
                <a:picLocks noChangeAspect="1"/>
              </p:cNvPicPr>
              <p:nvPr/>
            </p:nvPicPr>
            <p:blipFill>
              <a:blip r:embed="rId3"/>
              <a:srcRect l="6731" r="6731" b="4307"/>
              <a:stretch>
                <a:fillRect/>
              </a:stretch>
            </p:blipFill>
            <p:spPr>
              <a:xfrm>
                <a:off x="11478755" y="226662"/>
                <a:ext cx="423427" cy="353875"/>
              </a:xfrm>
              <a:prstGeom prst="rect">
                <a:avLst/>
              </a:prstGeom>
            </p:spPr>
          </p:pic>
          <p:pic>
            <p:nvPicPr>
              <p:cNvPr id="7" name="Picture 7" descr="バケツのポップコーンイラストのフリー素材｜イラストイメージ">
                <a:extLst>
                  <a:ext uri="{FF2B5EF4-FFF2-40B4-BE49-F238E27FC236}">
                    <a16:creationId xmlns:a16="http://schemas.microsoft.com/office/drawing/2014/main" id="{77D3DF99-DA66-094A-D7A5-53DA56371948}"/>
                  </a:ext>
                </a:extLst>
              </p:cNvPr>
              <p:cNvPicPr>
                <a:picLocks noChangeAspect="1"/>
              </p:cNvPicPr>
              <p:nvPr/>
            </p:nvPicPr>
            <p:blipFill>
              <a:blip r:embed="rId3"/>
              <a:srcRect l="6731" r="6731" b="4307"/>
              <a:stretch>
                <a:fillRect/>
              </a:stretch>
            </p:blipFill>
            <p:spPr>
              <a:xfrm>
                <a:off x="11478755" y="674337"/>
                <a:ext cx="423427" cy="353875"/>
              </a:xfrm>
              <a:prstGeom prst="rect">
                <a:avLst/>
              </a:prstGeom>
            </p:spPr>
          </p:pic>
          <p:pic>
            <p:nvPicPr>
              <p:cNvPr id="8" name="Picture 8" descr="バケツのポップコーンイラストのフリー素材｜イラストイメージ">
                <a:extLst>
                  <a:ext uri="{FF2B5EF4-FFF2-40B4-BE49-F238E27FC236}">
                    <a16:creationId xmlns:a16="http://schemas.microsoft.com/office/drawing/2014/main" id="{6E470855-445E-0C39-3E48-F886F0F64322}"/>
                  </a:ext>
                </a:extLst>
              </p:cNvPr>
              <p:cNvPicPr>
                <a:picLocks noChangeAspect="1"/>
              </p:cNvPicPr>
              <p:nvPr/>
            </p:nvPicPr>
            <p:blipFill>
              <a:blip r:embed="rId3"/>
              <a:srcRect l="6731" r="6731" b="4307"/>
              <a:stretch>
                <a:fillRect/>
              </a:stretch>
            </p:blipFill>
            <p:spPr>
              <a:xfrm>
                <a:off x="11478755" y="1093437"/>
                <a:ext cx="423427" cy="353875"/>
              </a:xfrm>
              <a:prstGeom prst="rect">
                <a:avLst/>
              </a:prstGeom>
            </p:spPr>
          </p:pic>
          <p:pic>
            <p:nvPicPr>
              <p:cNvPr id="9" name="Picture 9" descr="バケツのポップコーンイラストのフリー素材｜イラストイメージ">
                <a:extLst>
                  <a:ext uri="{FF2B5EF4-FFF2-40B4-BE49-F238E27FC236}">
                    <a16:creationId xmlns:a16="http://schemas.microsoft.com/office/drawing/2014/main" id="{AAE4C18F-904C-D94E-BDDA-FCED854DE2DA}"/>
                  </a:ext>
                </a:extLst>
              </p:cNvPr>
              <p:cNvPicPr>
                <a:picLocks noChangeAspect="1"/>
              </p:cNvPicPr>
              <p:nvPr/>
            </p:nvPicPr>
            <p:blipFill>
              <a:blip r:embed="rId3"/>
              <a:srcRect l="6731" r="6731" b="4307"/>
              <a:stretch>
                <a:fillRect/>
              </a:stretch>
            </p:blipFill>
            <p:spPr>
              <a:xfrm>
                <a:off x="11478755" y="1998312"/>
                <a:ext cx="423427" cy="353875"/>
              </a:xfrm>
              <a:prstGeom prst="rect">
                <a:avLst/>
              </a:prstGeom>
            </p:spPr>
          </p:pic>
          <p:pic>
            <p:nvPicPr>
              <p:cNvPr id="10" name="Picture 10" descr="バケツのポップコーンイラストのフリー素材｜イラストイメージ">
                <a:extLst>
                  <a:ext uri="{FF2B5EF4-FFF2-40B4-BE49-F238E27FC236}">
                    <a16:creationId xmlns:a16="http://schemas.microsoft.com/office/drawing/2014/main" id="{2CEF0222-2CA9-C8C9-B095-B6F8C227D35E}"/>
                  </a:ext>
                </a:extLst>
              </p:cNvPr>
              <p:cNvPicPr>
                <a:picLocks noChangeAspect="1"/>
              </p:cNvPicPr>
              <p:nvPr/>
            </p:nvPicPr>
            <p:blipFill>
              <a:blip r:embed="rId3"/>
              <a:srcRect l="6731" r="6731" b="4307"/>
              <a:stretch>
                <a:fillRect/>
              </a:stretch>
            </p:blipFill>
            <p:spPr>
              <a:xfrm>
                <a:off x="11478755" y="2931762"/>
                <a:ext cx="423427" cy="353875"/>
              </a:xfrm>
              <a:prstGeom prst="rect">
                <a:avLst/>
              </a:prstGeom>
            </p:spPr>
          </p:pic>
          <p:pic>
            <p:nvPicPr>
              <p:cNvPr id="11" name="Picture 11" descr="バケツのポップコーンイラストのフリー素材｜イラストイメージ">
                <a:extLst>
                  <a:ext uri="{FF2B5EF4-FFF2-40B4-BE49-F238E27FC236}">
                    <a16:creationId xmlns:a16="http://schemas.microsoft.com/office/drawing/2014/main" id="{6AD57DE5-D580-D8E8-8C16-B69BBCE2BA58}"/>
                  </a:ext>
                </a:extLst>
              </p:cNvPr>
              <p:cNvPicPr>
                <a:picLocks noChangeAspect="1"/>
              </p:cNvPicPr>
              <p:nvPr/>
            </p:nvPicPr>
            <p:blipFill>
              <a:blip r:embed="rId3"/>
              <a:srcRect l="6731" r="6731" b="4307"/>
              <a:stretch>
                <a:fillRect/>
              </a:stretch>
            </p:blipFill>
            <p:spPr>
              <a:xfrm>
                <a:off x="11478755" y="1522062"/>
                <a:ext cx="423427" cy="353875"/>
              </a:xfrm>
              <a:prstGeom prst="rect">
                <a:avLst/>
              </a:prstGeom>
            </p:spPr>
          </p:pic>
          <p:pic>
            <p:nvPicPr>
              <p:cNvPr id="12" name="Picture 12" descr="バケツのポップコーンイラストのフリー素材｜イラストイメージ">
                <a:extLst>
                  <a:ext uri="{FF2B5EF4-FFF2-40B4-BE49-F238E27FC236}">
                    <a16:creationId xmlns:a16="http://schemas.microsoft.com/office/drawing/2014/main" id="{3986339C-A029-EAC8-CDA5-769D3606E18D}"/>
                  </a:ext>
                </a:extLst>
              </p:cNvPr>
              <p:cNvPicPr>
                <a:picLocks noChangeAspect="1"/>
              </p:cNvPicPr>
              <p:nvPr/>
            </p:nvPicPr>
            <p:blipFill>
              <a:blip r:embed="rId3"/>
              <a:srcRect l="6731" r="6731" b="4307"/>
              <a:stretch>
                <a:fillRect/>
              </a:stretch>
            </p:blipFill>
            <p:spPr>
              <a:xfrm>
                <a:off x="11478755" y="2474562"/>
                <a:ext cx="423427" cy="353875"/>
              </a:xfrm>
              <a:prstGeom prst="rect">
                <a:avLst/>
              </a:prstGeom>
            </p:spPr>
          </p:pic>
          <p:pic>
            <p:nvPicPr>
              <p:cNvPr id="14" name="Picture 13" descr="バケツのポップコーンイラストのフリー素材｜イラストイメージ">
                <a:extLst>
                  <a:ext uri="{FF2B5EF4-FFF2-40B4-BE49-F238E27FC236}">
                    <a16:creationId xmlns:a16="http://schemas.microsoft.com/office/drawing/2014/main" id="{4A1487CE-CBEB-7BEC-685C-470051B113D9}"/>
                  </a:ext>
                </a:extLst>
              </p:cNvPr>
              <p:cNvPicPr>
                <a:picLocks noChangeAspect="1"/>
              </p:cNvPicPr>
              <p:nvPr/>
            </p:nvPicPr>
            <p:blipFill>
              <a:blip r:embed="rId3"/>
              <a:srcRect l="6731" r="6731" b="4307"/>
              <a:stretch>
                <a:fillRect/>
              </a:stretch>
            </p:blipFill>
            <p:spPr>
              <a:xfrm>
                <a:off x="11478755" y="3427062"/>
                <a:ext cx="423427" cy="353875"/>
              </a:xfrm>
              <a:prstGeom prst="rect">
                <a:avLst/>
              </a:prstGeom>
            </p:spPr>
          </p:pic>
          <p:pic>
            <p:nvPicPr>
              <p:cNvPr id="15" name="Picture 14" descr="バケツのポップコーンイラストのフリー素材｜イラストイメージ">
                <a:extLst>
                  <a:ext uri="{FF2B5EF4-FFF2-40B4-BE49-F238E27FC236}">
                    <a16:creationId xmlns:a16="http://schemas.microsoft.com/office/drawing/2014/main" id="{A059C025-DA05-E0D2-F82D-8C126C34AEE2}"/>
                  </a:ext>
                </a:extLst>
              </p:cNvPr>
              <p:cNvPicPr>
                <a:picLocks noChangeAspect="1"/>
              </p:cNvPicPr>
              <p:nvPr/>
            </p:nvPicPr>
            <p:blipFill>
              <a:blip r:embed="rId3"/>
              <a:srcRect l="6731" r="6731" b="4307"/>
              <a:stretch>
                <a:fillRect/>
              </a:stretch>
            </p:blipFill>
            <p:spPr>
              <a:xfrm>
                <a:off x="11478755" y="3874737"/>
                <a:ext cx="423427" cy="353875"/>
              </a:xfrm>
              <a:prstGeom prst="rect">
                <a:avLst/>
              </a:prstGeom>
            </p:spPr>
          </p:pic>
          <p:pic>
            <p:nvPicPr>
              <p:cNvPr id="16" name="Picture 15" descr="バケツのポップコーンイラストのフリー素材｜イラストイメージ">
                <a:extLst>
                  <a:ext uri="{FF2B5EF4-FFF2-40B4-BE49-F238E27FC236}">
                    <a16:creationId xmlns:a16="http://schemas.microsoft.com/office/drawing/2014/main" id="{D66D3DD9-DB05-4A92-DF7A-9D49528211C6}"/>
                  </a:ext>
                </a:extLst>
              </p:cNvPr>
              <p:cNvPicPr>
                <a:picLocks noChangeAspect="1"/>
              </p:cNvPicPr>
              <p:nvPr/>
            </p:nvPicPr>
            <p:blipFill>
              <a:blip r:embed="rId3"/>
              <a:srcRect l="6731" r="6731" b="4307"/>
              <a:stretch>
                <a:fillRect/>
              </a:stretch>
            </p:blipFill>
            <p:spPr>
              <a:xfrm>
                <a:off x="11478755" y="4293837"/>
                <a:ext cx="423427" cy="353875"/>
              </a:xfrm>
              <a:prstGeom prst="rect">
                <a:avLst/>
              </a:prstGeom>
            </p:spPr>
          </p:pic>
          <p:pic>
            <p:nvPicPr>
              <p:cNvPr id="17" name="Picture 16" descr="バケツのポップコーンイラストのフリー素材｜イラストイメージ">
                <a:extLst>
                  <a:ext uri="{FF2B5EF4-FFF2-40B4-BE49-F238E27FC236}">
                    <a16:creationId xmlns:a16="http://schemas.microsoft.com/office/drawing/2014/main" id="{5FF042A6-DD54-86FA-715B-1840FB513C09}"/>
                  </a:ext>
                </a:extLst>
              </p:cNvPr>
              <p:cNvPicPr>
                <a:picLocks noChangeAspect="1"/>
              </p:cNvPicPr>
              <p:nvPr/>
            </p:nvPicPr>
            <p:blipFill>
              <a:blip r:embed="rId3"/>
              <a:srcRect l="6731" r="6731" b="4307"/>
              <a:stretch>
                <a:fillRect/>
              </a:stretch>
            </p:blipFill>
            <p:spPr>
              <a:xfrm>
                <a:off x="11478755" y="5198712"/>
                <a:ext cx="423427" cy="353875"/>
              </a:xfrm>
              <a:prstGeom prst="rect">
                <a:avLst/>
              </a:prstGeom>
            </p:spPr>
          </p:pic>
          <p:pic>
            <p:nvPicPr>
              <p:cNvPr id="18" name="Picture 17" descr="バケツのポップコーンイラストのフリー素材｜イラストイメージ">
                <a:extLst>
                  <a:ext uri="{FF2B5EF4-FFF2-40B4-BE49-F238E27FC236}">
                    <a16:creationId xmlns:a16="http://schemas.microsoft.com/office/drawing/2014/main" id="{3C5891E0-767E-AB4B-60B1-A1D35448CC2F}"/>
                  </a:ext>
                </a:extLst>
              </p:cNvPr>
              <p:cNvPicPr>
                <a:picLocks noChangeAspect="1"/>
              </p:cNvPicPr>
              <p:nvPr/>
            </p:nvPicPr>
            <p:blipFill>
              <a:blip r:embed="rId3"/>
              <a:srcRect l="6731" r="6731" b="4307"/>
              <a:stretch>
                <a:fillRect/>
              </a:stretch>
            </p:blipFill>
            <p:spPr>
              <a:xfrm>
                <a:off x="11478755" y="6132162"/>
                <a:ext cx="423427" cy="353875"/>
              </a:xfrm>
              <a:prstGeom prst="rect">
                <a:avLst/>
              </a:prstGeom>
            </p:spPr>
          </p:pic>
          <p:pic>
            <p:nvPicPr>
              <p:cNvPr id="19" name="Picture 18" descr="バケツのポップコーンイラストのフリー素材｜イラストイメージ">
                <a:extLst>
                  <a:ext uri="{FF2B5EF4-FFF2-40B4-BE49-F238E27FC236}">
                    <a16:creationId xmlns:a16="http://schemas.microsoft.com/office/drawing/2014/main" id="{276A166B-16C0-3BB2-7AB3-E315C0176456}"/>
                  </a:ext>
                </a:extLst>
              </p:cNvPr>
              <p:cNvPicPr>
                <a:picLocks noChangeAspect="1"/>
              </p:cNvPicPr>
              <p:nvPr/>
            </p:nvPicPr>
            <p:blipFill>
              <a:blip r:embed="rId3"/>
              <a:srcRect l="6731" r="6731" b="4307"/>
              <a:stretch>
                <a:fillRect/>
              </a:stretch>
            </p:blipFill>
            <p:spPr>
              <a:xfrm>
                <a:off x="11478755" y="4722462"/>
                <a:ext cx="423427" cy="353875"/>
              </a:xfrm>
              <a:prstGeom prst="rect">
                <a:avLst/>
              </a:prstGeom>
            </p:spPr>
          </p:pic>
          <p:pic>
            <p:nvPicPr>
              <p:cNvPr id="20" name="Picture 19" descr="バケツのポップコーンイラストのフリー素材｜イラストイメージ">
                <a:extLst>
                  <a:ext uri="{FF2B5EF4-FFF2-40B4-BE49-F238E27FC236}">
                    <a16:creationId xmlns:a16="http://schemas.microsoft.com/office/drawing/2014/main" id="{E08A0DAC-3F4E-5F88-E617-D576A7630C4F}"/>
                  </a:ext>
                </a:extLst>
              </p:cNvPr>
              <p:cNvPicPr>
                <a:picLocks noChangeAspect="1"/>
              </p:cNvPicPr>
              <p:nvPr/>
            </p:nvPicPr>
            <p:blipFill>
              <a:blip r:embed="rId3"/>
              <a:srcRect l="6731" r="6731" b="4307"/>
              <a:stretch>
                <a:fillRect/>
              </a:stretch>
            </p:blipFill>
            <p:spPr>
              <a:xfrm>
                <a:off x="11478755" y="5674962"/>
                <a:ext cx="423427" cy="353875"/>
              </a:xfrm>
              <a:prstGeom prst="rect">
                <a:avLst/>
              </a:prstGeom>
            </p:spPr>
          </p:pic>
        </p:grpSp>
      </p:grpSp>
    </p:spTree>
    <p:extLst>
      <p:ext uri="{BB962C8B-B14F-4D97-AF65-F5344CB8AC3E}">
        <p14:creationId xmlns:p14="http://schemas.microsoft.com/office/powerpoint/2010/main" val="41831505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5765AD-DDF9-08B1-04EE-B90A22C1E1B7}"/>
            </a:ext>
          </a:extLst>
        </p:cNvPr>
        <p:cNvGrpSpPr/>
        <p:nvPr/>
      </p:nvGrpSpPr>
      <p:grpSpPr>
        <a:xfrm>
          <a:off x="0" y="0"/>
          <a:ext cx="0" cy="0"/>
          <a:chOff x="0" y="0"/>
          <a:chExt cx="0" cy="0"/>
        </a:xfrm>
      </p:grpSpPr>
      <p:pic>
        <p:nvPicPr>
          <p:cNvPr id="15" name="図 14">
            <a:extLst>
              <a:ext uri="{FF2B5EF4-FFF2-40B4-BE49-F238E27FC236}">
                <a16:creationId xmlns:a16="http://schemas.microsoft.com/office/drawing/2014/main" id="{DE09F15B-6BDB-CDCA-E34C-EF633C59F98C}"/>
              </a:ext>
            </a:extLst>
          </p:cNvPr>
          <p:cNvPicPr>
            <a:picLocks noChangeAspect="1"/>
          </p:cNvPicPr>
          <p:nvPr/>
        </p:nvPicPr>
        <p:blipFill>
          <a:blip r:embed="rId2"/>
          <a:srcRect t="9119"/>
          <a:stretch/>
        </p:blipFill>
        <p:spPr>
          <a:xfrm>
            <a:off x="992037" y="1026902"/>
            <a:ext cx="10189521" cy="5440500"/>
          </a:xfrm>
          <a:prstGeom prst="rect">
            <a:avLst/>
          </a:prstGeom>
        </p:spPr>
      </p:pic>
      <p:sp>
        <p:nvSpPr>
          <p:cNvPr id="2" name="テキスト ボックス 1">
            <a:extLst>
              <a:ext uri="{FF2B5EF4-FFF2-40B4-BE49-F238E27FC236}">
                <a16:creationId xmlns:a16="http://schemas.microsoft.com/office/drawing/2014/main" id="{2C6F0CBF-7FA9-2CF9-ED40-A6BF99E874A1}"/>
              </a:ext>
            </a:extLst>
          </p:cNvPr>
          <p:cNvSpPr txBox="1"/>
          <p:nvPr/>
        </p:nvSpPr>
        <p:spPr>
          <a:xfrm>
            <a:off x="992037" y="453537"/>
            <a:ext cx="1569660" cy="369332"/>
          </a:xfrm>
          <a:prstGeom prst="rect">
            <a:avLst/>
          </a:prstGeom>
          <a:noFill/>
        </p:spPr>
        <p:txBody>
          <a:bodyPr wrap="none" rtlCol="0">
            <a:spAutoFit/>
          </a:bodyPr>
          <a:lstStyle/>
          <a:p>
            <a:r>
              <a:rPr kumimoji="1" lang="ja-JP" altLang="en-US"/>
              <a:t>注文完了画面</a:t>
            </a:r>
          </a:p>
        </p:txBody>
      </p:sp>
      <p:grpSp>
        <p:nvGrpSpPr>
          <p:cNvPr id="3" name="Group 34">
            <a:extLst>
              <a:ext uri="{FF2B5EF4-FFF2-40B4-BE49-F238E27FC236}">
                <a16:creationId xmlns:a16="http://schemas.microsoft.com/office/drawing/2014/main" id="{ECCDAB58-5587-ED6D-BDD3-DB6EA930CA61}"/>
              </a:ext>
            </a:extLst>
          </p:cNvPr>
          <p:cNvGrpSpPr/>
          <p:nvPr/>
        </p:nvGrpSpPr>
        <p:grpSpPr>
          <a:xfrm>
            <a:off x="134480" y="208589"/>
            <a:ext cx="11923032" cy="6653313"/>
            <a:chOff x="134480" y="169512"/>
            <a:chExt cx="11805802" cy="6516544"/>
          </a:xfrm>
        </p:grpSpPr>
        <p:grpSp>
          <p:nvGrpSpPr>
            <p:cNvPr id="4" name="Group 4">
              <a:extLst>
                <a:ext uri="{FF2B5EF4-FFF2-40B4-BE49-F238E27FC236}">
                  <a16:creationId xmlns:a16="http://schemas.microsoft.com/office/drawing/2014/main" id="{84E27254-EDC5-789E-46E9-139724C687F0}"/>
                </a:ext>
              </a:extLst>
            </p:cNvPr>
            <p:cNvGrpSpPr/>
            <p:nvPr/>
          </p:nvGrpSpPr>
          <p:grpSpPr>
            <a:xfrm>
              <a:off x="11526380" y="169512"/>
              <a:ext cx="413902" cy="6497491"/>
              <a:chOff x="11478755" y="226662"/>
              <a:chExt cx="423427" cy="6259375"/>
            </a:xfrm>
          </p:grpSpPr>
          <p:pic>
            <p:nvPicPr>
              <p:cNvPr id="21" name="Picture 20" descr="バケツのポップコーンイラストのフリー素材｜イラストイメージ">
                <a:extLst>
                  <a:ext uri="{FF2B5EF4-FFF2-40B4-BE49-F238E27FC236}">
                    <a16:creationId xmlns:a16="http://schemas.microsoft.com/office/drawing/2014/main" id="{EC2E52E9-8E3A-60D4-A3C3-39510A4CACCA}"/>
                  </a:ext>
                </a:extLst>
              </p:cNvPr>
              <p:cNvPicPr>
                <a:picLocks noChangeAspect="1"/>
              </p:cNvPicPr>
              <p:nvPr/>
            </p:nvPicPr>
            <p:blipFill>
              <a:blip r:embed="rId3"/>
              <a:srcRect l="6731" r="6731" b="4307"/>
              <a:stretch>
                <a:fillRect/>
              </a:stretch>
            </p:blipFill>
            <p:spPr>
              <a:xfrm>
                <a:off x="11478755" y="226662"/>
                <a:ext cx="423427" cy="353875"/>
              </a:xfrm>
              <a:prstGeom prst="rect">
                <a:avLst/>
              </a:prstGeom>
            </p:spPr>
          </p:pic>
          <p:pic>
            <p:nvPicPr>
              <p:cNvPr id="22" name="Picture 21" descr="バケツのポップコーンイラストのフリー素材｜イラストイメージ">
                <a:extLst>
                  <a:ext uri="{FF2B5EF4-FFF2-40B4-BE49-F238E27FC236}">
                    <a16:creationId xmlns:a16="http://schemas.microsoft.com/office/drawing/2014/main" id="{D05122D8-B5B6-44DB-4CC2-769DF124349D}"/>
                  </a:ext>
                </a:extLst>
              </p:cNvPr>
              <p:cNvPicPr>
                <a:picLocks noChangeAspect="1"/>
              </p:cNvPicPr>
              <p:nvPr/>
            </p:nvPicPr>
            <p:blipFill>
              <a:blip r:embed="rId3"/>
              <a:srcRect l="6731" r="6731" b="4307"/>
              <a:stretch>
                <a:fillRect/>
              </a:stretch>
            </p:blipFill>
            <p:spPr>
              <a:xfrm>
                <a:off x="11478755" y="674337"/>
                <a:ext cx="423427" cy="353875"/>
              </a:xfrm>
              <a:prstGeom prst="rect">
                <a:avLst/>
              </a:prstGeom>
            </p:spPr>
          </p:pic>
          <p:pic>
            <p:nvPicPr>
              <p:cNvPr id="23" name="Picture 22" descr="バケツのポップコーンイラストのフリー素材｜イラストイメージ">
                <a:extLst>
                  <a:ext uri="{FF2B5EF4-FFF2-40B4-BE49-F238E27FC236}">
                    <a16:creationId xmlns:a16="http://schemas.microsoft.com/office/drawing/2014/main" id="{81863044-B86C-92EB-E942-C3B7FBB5A3C3}"/>
                  </a:ext>
                </a:extLst>
              </p:cNvPr>
              <p:cNvPicPr>
                <a:picLocks noChangeAspect="1"/>
              </p:cNvPicPr>
              <p:nvPr/>
            </p:nvPicPr>
            <p:blipFill>
              <a:blip r:embed="rId3"/>
              <a:srcRect l="6731" r="6731" b="4307"/>
              <a:stretch>
                <a:fillRect/>
              </a:stretch>
            </p:blipFill>
            <p:spPr>
              <a:xfrm>
                <a:off x="11478755" y="1093437"/>
                <a:ext cx="423427" cy="353875"/>
              </a:xfrm>
              <a:prstGeom prst="rect">
                <a:avLst/>
              </a:prstGeom>
            </p:spPr>
          </p:pic>
          <p:pic>
            <p:nvPicPr>
              <p:cNvPr id="24" name="Picture 23" descr="バケツのポップコーンイラストのフリー素材｜イラストイメージ">
                <a:extLst>
                  <a:ext uri="{FF2B5EF4-FFF2-40B4-BE49-F238E27FC236}">
                    <a16:creationId xmlns:a16="http://schemas.microsoft.com/office/drawing/2014/main" id="{C6FD888F-D69E-1762-2C15-F685699F20F2}"/>
                  </a:ext>
                </a:extLst>
              </p:cNvPr>
              <p:cNvPicPr>
                <a:picLocks noChangeAspect="1"/>
              </p:cNvPicPr>
              <p:nvPr/>
            </p:nvPicPr>
            <p:blipFill>
              <a:blip r:embed="rId3"/>
              <a:srcRect l="6731" r="6731" b="4307"/>
              <a:stretch>
                <a:fillRect/>
              </a:stretch>
            </p:blipFill>
            <p:spPr>
              <a:xfrm>
                <a:off x="11478755" y="1998312"/>
                <a:ext cx="423427" cy="353875"/>
              </a:xfrm>
              <a:prstGeom prst="rect">
                <a:avLst/>
              </a:prstGeom>
            </p:spPr>
          </p:pic>
          <p:pic>
            <p:nvPicPr>
              <p:cNvPr id="25" name="Picture 24" descr="バケツのポップコーンイラストのフリー素材｜イラストイメージ">
                <a:extLst>
                  <a:ext uri="{FF2B5EF4-FFF2-40B4-BE49-F238E27FC236}">
                    <a16:creationId xmlns:a16="http://schemas.microsoft.com/office/drawing/2014/main" id="{23E2EC38-586D-5217-2123-5A67459C2435}"/>
                  </a:ext>
                </a:extLst>
              </p:cNvPr>
              <p:cNvPicPr>
                <a:picLocks noChangeAspect="1"/>
              </p:cNvPicPr>
              <p:nvPr/>
            </p:nvPicPr>
            <p:blipFill>
              <a:blip r:embed="rId3"/>
              <a:srcRect l="6731" r="6731" b="4307"/>
              <a:stretch>
                <a:fillRect/>
              </a:stretch>
            </p:blipFill>
            <p:spPr>
              <a:xfrm>
                <a:off x="11478755" y="2931762"/>
                <a:ext cx="423427" cy="353875"/>
              </a:xfrm>
              <a:prstGeom prst="rect">
                <a:avLst/>
              </a:prstGeom>
            </p:spPr>
          </p:pic>
          <p:pic>
            <p:nvPicPr>
              <p:cNvPr id="26" name="Picture 25" descr="バケツのポップコーンイラストのフリー素材｜イラストイメージ">
                <a:extLst>
                  <a:ext uri="{FF2B5EF4-FFF2-40B4-BE49-F238E27FC236}">
                    <a16:creationId xmlns:a16="http://schemas.microsoft.com/office/drawing/2014/main" id="{71AEB89B-7421-F376-D4D0-3379EBD3A930}"/>
                  </a:ext>
                </a:extLst>
              </p:cNvPr>
              <p:cNvPicPr>
                <a:picLocks noChangeAspect="1"/>
              </p:cNvPicPr>
              <p:nvPr/>
            </p:nvPicPr>
            <p:blipFill>
              <a:blip r:embed="rId3"/>
              <a:srcRect l="6731" r="6731" b="4307"/>
              <a:stretch>
                <a:fillRect/>
              </a:stretch>
            </p:blipFill>
            <p:spPr>
              <a:xfrm>
                <a:off x="11478755" y="1522062"/>
                <a:ext cx="423427" cy="353875"/>
              </a:xfrm>
              <a:prstGeom prst="rect">
                <a:avLst/>
              </a:prstGeom>
            </p:spPr>
          </p:pic>
          <p:pic>
            <p:nvPicPr>
              <p:cNvPr id="27" name="Picture 26" descr="バケツのポップコーンイラストのフリー素材｜イラストイメージ">
                <a:extLst>
                  <a:ext uri="{FF2B5EF4-FFF2-40B4-BE49-F238E27FC236}">
                    <a16:creationId xmlns:a16="http://schemas.microsoft.com/office/drawing/2014/main" id="{29BDA79D-A906-C075-DA4A-82D5CD32FC25}"/>
                  </a:ext>
                </a:extLst>
              </p:cNvPr>
              <p:cNvPicPr>
                <a:picLocks noChangeAspect="1"/>
              </p:cNvPicPr>
              <p:nvPr/>
            </p:nvPicPr>
            <p:blipFill>
              <a:blip r:embed="rId3"/>
              <a:srcRect l="6731" r="6731" b="4307"/>
              <a:stretch>
                <a:fillRect/>
              </a:stretch>
            </p:blipFill>
            <p:spPr>
              <a:xfrm>
                <a:off x="11478755" y="2474562"/>
                <a:ext cx="423427" cy="353875"/>
              </a:xfrm>
              <a:prstGeom prst="rect">
                <a:avLst/>
              </a:prstGeom>
            </p:spPr>
          </p:pic>
          <p:pic>
            <p:nvPicPr>
              <p:cNvPr id="28" name="Picture 27" descr="バケツのポップコーンイラストのフリー素材｜イラストイメージ">
                <a:extLst>
                  <a:ext uri="{FF2B5EF4-FFF2-40B4-BE49-F238E27FC236}">
                    <a16:creationId xmlns:a16="http://schemas.microsoft.com/office/drawing/2014/main" id="{F924FD35-E5E2-3F22-FB4C-5B57D1D8F7AD}"/>
                  </a:ext>
                </a:extLst>
              </p:cNvPr>
              <p:cNvPicPr>
                <a:picLocks noChangeAspect="1"/>
              </p:cNvPicPr>
              <p:nvPr/>
            </p:nvPicPr>
            <p:blipFill>
              <a:blip r:embed="rId3"/>
              <a:srcRect l="6731" r="6731" b="4307"/>
              <a:stretch>
                <a:fillRect/>
              </a:stretch>
            </p:blipFill>
            <p:spPr>
              <a:xfrm>
                <a:off x="11478755" y="3427062"/>
                <a:ext cx="423427" cy="353875"/>
              </a:xfrm>
              <a:prstGeom prst="rect">
                <a:avLst/>
              </a:prstGeom>
            </p:spPr>
          </p:pic>
          <p:pic>
            <p:nvPicPr>
              <p:cNvPr id="29" name="Picture 28" descr="バケツのポップコーンイラストのフリー素材｜イラストイメージ">
                <a:extLst>
                  <a:ext uri="{FF2B5EF4-FFF2-40B4-BE49-F238E27FC236}">
                    <a16:creationId xmlns:a16="http://schemas.microsoft.com/office/drawing/2014/main" id="{0B86E99E-DBBA-C8D7-1145-A5CE85F9B6D5}"/>
                  </a:ext>
                </a:extLst>
              </p:cNvPr>
              <p:cNvPicPr>
                <a:picLocks noChangeAspect="1"/>
              </p:cNvPicPr>
              <p:nvPr/>
            </p:nvPicPr>
            <p:blipFill>
              <a:blip r:embed="rId3"/>
              <a:srcRect l="6731" r="6731" b="4307"/>
              <a:stretch>
                <a:fillRect/>
              </a:stretch>
            </p:blipFill>
            <p:spPr>
              <a:xfrm>
                <a:off x="11478755" y="3874737"/>
                <a:ext cx="423427" cy="353875"/>
              </a:xfrm>
              <a:prstGeom prst="rect">
                <a:avLst/>
              </a:prstGeom>
            </p:spPr>
          </p:pic>
          <p:pic>
            <p:nvPicPr>
              <p:cNvPr id="30" name="Picture 29" descr="バケツのポップコーンイラストのフリー素材｜イラストイメージ">
                <a:extLst>
                  <a:ext uri="{FF2B5EF4-FFF2-40B4-BE49-F238E27FC236}">
                    <a16:creationId xmlns:a16="http://schemas.microsoft.com/office/drawing/2014/main" id="{E20A98FE-9B69-B62B-DD35-906EFB1492E3}"/>
                  </a:ext>
                </a:extLst>
              </p:cNvPr>
              <p:cNvPicPr>
                <a:picLocks noChangeAspect="1"/>
              </p:cNvPicPr>
              <p:nvPr/>
            </p:nvPicPr>
            <p:blipFill>
              <a:blip r:embed="rId3"/>
              <a:srcRect l="6731" r="6731" b="4307"/>
              <a:stretch>
                <a:fillRect/>
              </a:stretch>
            </p:blipFill>
            <p:spPr>
              <a:xfrm>
                <a:off x="11478755" y="4293837"/>
                <a:ext cx="423427" cy="353875"/>
              </a:xfrm>
              <a:prstGeom prst="rect">
                <a:avLst/>
              </a:prstGeom>
            </p:spPr>
          </p:pic>
          <p:pic>
            <p:nvPicPr>
              <p:cNvPr id="31" name="Picture 30" descr="バケツのポップコーンイラストのフリー素材｜イラストイメージ">
                <a:extLst>
                  <a:ext uri="{FF2B5EF4-FFF2-40B4-BE49-F238E27FC236}">
                    <a16:creationId xmlns:a16="http://schemas.microsoft.com/office/drawing/2014/main" id="{6AB0B868-967E-6221-BEC2-341892AC6C25}"/>
                  </a:ext>
                </a:extLst>
              </p:cNvPr>
              <p:cNvPicPr>
                <a:picLocks noChangeAspect="1"/>
              </p:cNvPicPr>
              <p:nvPr/>
            </p:nvPicPr>
            <p:blipFill>
              <a:blip r:embed="rId3"/>
              <a:srcRect l="6731" r="6731" b="4307"/>
              <a:stretch>
                <a:fillRect/>
              </a:stretch>
            </p:blipFill>
            <p:spPr>
              <a:xfrm>
                <a:off x="11478755" y="5198712"/>
                <a:ext cx="423427" cy="353875"/>
              </a:xfrm>
              <a:prstGeom prst="rect">
                <a:avLst/>
              </a:prstGeom>
            </p:spPr>
          </p:pic>
          <p:pic>
            <p:nvPicPr>
              <p:cNvPr id="32" name="Picture 31" descr="バケツのポップコーンイラストのフリー素材｜イラストイメージ">
                <a:extLst>
                  <a:ext uri="{FF2B5EF4-FFF2-40B4-BE49-F238E27FC236}">
                    <a16:creationId xmlns:a16="http://schemas.microsoft.com/office/drawing/2014/main" id="{27F3AA38-E261-9987-AC9F-BC30C5A40AB9}"/>
                  </a:ext>
                </a:extLst>
              </p:cNvPr>
              <p:cNvPicPr>
                <a:picLocks noChangeAspect="1"/>
              </p:cNvPicPr>
              <p:nvPr/>
            </p:nvPicPr>
            <p:blipFill>
              <a:blip r:embed="rId3"/>
              <a:srcRect l="6731" r="6731" b="4307"/>
              <a:stretch>
                <a:fillRect/>
              </a:stretch>
            </p:blipFill>
            <p:spPr>
              <a:xfrm>
                <a:off x="11478755" y="6132162"/>
                <a:ext cx="423427" cy="353875"/>
              </a:xfrm>
              <a:prstGeom prst="rect">
                <a:avLst/>
              </a:prstGeom>
            </p:spPr>
          </p:pic>
          <p:pic>
            <p:nvPicPr>
              <p:cNvPr id="33" name="Picture 32" descr="バケツのポップコーンイラストのフリー素材｜イラストイメージ">
                <a:extLst>
                  <a:ext uri="{FF2B5EF4-FFF2-40B4-BE49-F238E27FC236}">
                    <a16:creationId xmlns:a16="http://schemas.microsoft.com/office/drawing/2014/main" id="{7C5D4551-8220-DA67-6130-662FCF5D2C72}"/>
                  </a:ext>
                </a:extLst>
              </p:cNvPr>
              <p:cNvPicPr>
                <a:picLocks noChangeAspect="1"/>
              </p:cNvPicPr>
              <p:nvPr/>
            </p:nvPicPr>
            <p:blipFill>
              <a:blip r:embed="rId3"/>
              <a:srcRect l="6731" r="6731" b="4307"/>
              <a:stretch>
                <a:fillRect/>
              </a:stretch>
            </p:blipFill>
            <p:spPr>
              <a:xfrm>
                <a:off x="11478755" y="4722462"/>
                <a:ext cx="423427" cy="353875"/>
              </a:xfrm>
              <a:prstGeom prst="rect">
                <a:avLst/>
              </a:prstGeom>
            </p:spPr>
          </p:pic>
          <p:pic>
            <p:nvPicPr>
              <p:cNvPr id="34" name="Picture 33" descr="バケツのポップコーンイラストのフリー素材｜イラストイメージ">
                <a:extLst>
                  <a:ext uri="{FF2B5EF4-FFF2-40B4-BE49-F238E27FC236}">
                    <a16:creationId xmlns:a16="http://schemas.microsoft.com/office/drawing/2014/main" id="{B52D814E-098E-F4D6-0A68-F1BE2F424874}"/>
                  </a:ext>
                </a:extLst>
              </p:cNvPr>
              <p:cNvPicPr>
                <a:picLocks noChangeAspect="1"/>
              </p:cNvPicPr>
              <p:nvPr/>
            </p:nvPicPr>
            <p:blipFill>
              <a:blip r:embed="rId3"/>
              <a:srcRect l="6731" r="6731" b="4307"/>
              <a:stretch>
                <a:fillRect/>
              </a:stretch>
            </p:blipFill>
            <p:spPr>
              <a:xfrm>
                <a:off x="11478755" y="5674962"/>
                <a:ext cx="423427" cy="353875"/>
              </a:xfrm>
              <a:prstGeom prst="rect">
                <a:avLst/>
              </a:prstGeom>
            </p:spPr>
          </p:pic>
        </p:grpSp>
        <p:grpSp>
          <p:nvGrpSpPr>
            <p:cNvPr id="5" name="Group 5">
              <a:extLst>
                <a:ext uri="{FF2B5EF4-FFF2-40B4-BE49-F238E27FC236}">
                  <a16:creationId xmlns:a16="http://schemas.microsoft.com/office/drawing/2014/main" id="{7B07115E-5A43-AE4B-1BB9-CC4E742DCB3A}"/>
                </a:ext>
              </a:extLst>
            </p:cNvPr>
            <p:cNvGrpSpPr/>
            <p:nvPr/>
          </p:nvGrpSpPr>
          <p:grpSpPr>
            <a:xfrm>
              <a:off x="134480" y="169512"/>
              <a:ext cx="423427" cy="6516544"/>
              <a:chOff x="11478755" y="226662"/>
              <a:chExt cx="423427" cy="6259375"/>
            </a:xfrm>
          </p:grpSpPr>
          <p:pic>
            <p:nvPicPr>
              <p:cNvPr id="6" name="Picture 6" descr="バケツのポップコーンイラストのフリー素材｜イラストイメージ">
                <a:extLst>
                  <a:ext uri="{FF2B5EF4-FFF2-40B4-BE49-F238E27FC236}">
                    <a16:creationId xmlns:a16="http://schemas.microsoft.com/office/drawing/2014/main" id="{6F5A02ED-7471-46E9-E66D-D9395FB42FA1}"/>
                  </a:ext>
                </a:extLst>
              </p:cNvPr>
              <p:cNvPicPr>
                <a:picLocks noChangeAspect="1"/>
              </p:cNvPicPr>
              <p:nvPr/>
            </p:nvPicPr>
            <p:blipFill>
              <a:blip r:embed="rId3"/>
              <a:srcRect l="6731" r="6731" b="4307"/>
              <a:stretch>
                <a:fillRect/>
              </a:stretch>
            </p:blipFill>
            <p:spPr>
              <a:xfrm>
                <a:off x="11478755" y="226662"/>
                <a:ext cx="423427" cy="353875"/>
              </a:xfrm>
              <a:prstGeom prst="rect">
                <a:avLst/>
              </a:prstGeom>
            </p:spPr>
          </p:pic>
          <p:pic>
            <p:nvPicPr>
              <p:cNvPr id="7" name="Picture 7" descr="バケツのポップコーンイラストのフリー素材｜イラストイメージ">
                <a:extLst>
                  <a:ext uri="{FF2B5EF4-FFF2-40B4-BE49-F238E27FC236}">
                    <a16:creationId xmlns:a16="http://schemas.microsoft.com/office/drawing/2014/main" id="{E16206B4-316F-F70A-8A37-80435636F973}"/>
                  </a:ext>
                </a:extLst>
              </p:cNvPr>
              <p:cNvPicPr>
                <a:picLocks noChangeAspect="1"/>
              </p:cNvPicPr>
              <p:nvPr/>
            </p:nvPicPr>
            <p:blipFill>
              <a:blip r:embed="rId3"/>
              <a:srcRect l="6731" r="6731" b="4307"/>
              <a:stretch>
                <a:fillRect/>
              </a:stretch>
            </p:blipFill>
            <p:spPr>
              <a:xfrm>
                <a:off x="11478755" y="674337"/>
                <a:ext cx="423427" cy="353875"/>
              </a:xfrm>
              <a:prstGeom prst="rect">
                <a:avLst/>
              </a:prstGeom>
            </p:spPr>
          </p:pic>
          <p:pic>
            <p:nvPicPr>
              <p:cNvPr id="8" name="Picture 8" descr="バケツのポップコーンイラストのフリー素材｜イラストイメージ">
                <a:extLst>
                  <a:ext uri="{FF2B5EF4-FFF2-40B4-BE49-F238E27FC236}">
                    <a16:creationId xmlns:a16="http://schemas.microsoft.com/office/drawing/2014/main" id="{4BF2149E-5C49-AE0D-FE59-9AAEF9618B73}"/>
                  </a:ext>
                </a:extLst>
              </p:cNvPr>
              <p:cNvPicPr>
                <a:picLocks noChangeAspect="1"/>
              </p:cNvPicPr>
              <p:nvPr/>
            </p:nvPicPr>
            <p:blipFill>
              <a:blip r:embed="rId3"/>
              <a:srcRect l="6731" r="6731" b="4307"/>
              <a:stretch>
                <a:fillRect/>
              </a:stretch>
            </p:blipFill>
            <p:spPr>
              <a:xfrm>
                <a:off x="11478755" y="1093437"/>
                <a:ext cx="423427" cy="353875"/>
              </a:xfrm>
              <a:prstGeom prst="rect">
                <a:avLst/>
              </a:prstGeom>
            </p:spPr>
          </p:pic>
          <p:pic>
            <p:nvPicPr>
              <p:cNvPr id="9" name="Picture 9" descr="バケツのポップコーンイラストのフリー素材｜イラストイメージ">
                <a:extLst>
                  <a:ext uri="{FF2B5EF4-FFF2-40B4-BE49-F238E27FC236}">
                    <a16:creationId xmlns:a16="http://schemas.microsoft.com/office/drawing/2014/main" id="{10E45762-B7F1-BA55-E3B9-D3F92B5E5C08}"/>
                  </a:ext>
                </a:extLst>
              </p:cNvPr>
              <p:cNvPicPr>
                <a:picLocks noChangeAspect="1"/>
              </p:cNvPicPr>
              <p:nvPr/>
            </p:nvPicPr>
            <p:blipFill>
              <a:blip r:embed="rId3"/>
              <a:srcRect l="6731" r="6731" b="4307"/>
              <a:stretch>
                <a:fillRect/>
              </a:stretch>
            </p:blipFill>
            <p:spPr>
              <a:xfrm>
                <a:off x="11478755" y="1998312"/>
                <a:ext cx="423427" cy="353875"/>
              </a:xfrm>
              <a:prstGeom prst="rect">
                <a:avLst/>
              </a:prstGeom>
            </p:spPr>
          </p:pic>
          <p:pic>
            <p:nvPicPr>
              <p:cNvPr id="10" name="Picture 10" descr="バケツのポップコーンイラストのフリー素材｜イラストイメージ">
                <a:extLst>
                  <a:ext uri="{FF2B5EF4-FFF2-40B4-BE49-F238E27FC236}">
                    <a16:creationId xmlns:a16="http://schemas.microsoft.com/office/drawing/2014/main" id="{02B9C8C7-7092-3AB0-70CA-03C82AC461C9}"/>
                  </a:ext>
                </a:extLst>
              </p:cNvPr>
              <p:cNvPicPr>
                <a:picLocks noChangeAspect="1"/>
              </p:cNvPicPr>
              <p:nvPr/>
            </p:nvPicPr>
            <p:blipFill>
              <a:blip r:embed="rId3"/>
              <a:srcRect l="6731" r="6731" b="4307"/>
              <a:stretch>
                <a:fillRect/>
              </a:stretch>
            </p:blipFill>
            <p:spPr>
              <a:xfrm>
                <a:off x="11478755" y="2931762"/>
                <a:ext cx="423427" cy="353875"/>
              </a:xfrm>
              <a:prstGeom prst="rect">
                <a:avLst/>
              </a:prstGeom>
            </p:spPr>
          </p:pic>
          <p:pic>
            <p:nvPicPr>
              <p:cNvPr id="11" name="Picture 11" descr="バケツのポップコーンイラストのフリー素材｜イラストイメージ">
                <a:extLst>
                  <a:ext uri="{FF2B5EF4-FFF2-40B4-BE49-F238E27FC236}">
                    <a16:creationId xmlns:a16="http://schemas.microsoft.com/office/drawing/2014/main" id="{4DA2A083-157B-A08F-13BD-81D6B81BC55D}"/>
                  </a:ext>
                </a:extLst>
              </p:cNvPr>
              <p:cNvPicPr>
                <a:picLocks noChangeAspect="1"/>
              </p:cNvPicPr>
              <p:nvPr/>
            </p:nvPicPr>
            <p:blipFill>
              <a:blip r:embed="rId3"/>
              <a:srcRect l="6731" r="6731" b="4307"/>
              <a:stretch>
                <a:fillRect/>
              </a:stretch>
            </p:blipFill>
            <p:spPr>
              <a:xfrm>
                <a:off x="11478755" y="1522062"/>
                <a:ext cx="423427" cy="353875"/>
              </a:xfrm>
              <a:prstGeom prst="rect">
                <a:avLst/>
              </a:prstGeom>
            </p:spPr>
          </p:pic>
          <p:pic>
            <p:nvPicPr>
              <p:cNvPr id="12" name="Picture 12" descr="バケツのポップコーンイラストのフリー素材｜イラストイメージ">
                <a:extLst>
                  <a:ext uri="{FF2B5EF4-FFF2-40B4-BE49-F238E27FC236}">
                    <a16:creationId xmlns:a16="http://schemas.microsoft.com/office/drawing/2014/main" id="{44BAFED3-D608-9B9D-F457-C29A0399C1F7}"/>
                  </a:ext>
                </a:extLst>
              </p:cNvPr>
              <p:cNvPicPr>
                <a:picLocks noChangeAspect="1"/>
              </p:cNvPicPr>
              <p:nvPr/>
            </p:nvPicPr>
            <p:blipFill>
              <a:blip r:embed="rId3"/>
              <a:srcRect l="6731" r="6731" b="4307"/>
              <a:stretch>
                <a:fillRect/>
              </a:stretch>
            </p:blipFill>
            <p:spPr>
              <a:xfrm>
                <a:off x="11478755" y="2474562"/>
                <a:ext cx="423427" cy="353875"/>
              </a:xfrm>
              <a:prstGeom prst="rect">
                <a:avLst/>
              </a:prstGeom>
            </p:spPr>
          </p:pic>
          <p:pic>
            <p:nvPicPr>
              <p:cNvPr id="13" name="Picture 13" descr="バケツのポップコーンイラストのフリー素材｜イラストイメージ">
                <a:extLst>
                  <a:ext uri="{FF2B5EF4-FFF2-40B4-BE49-F238E27FC236}">
                    <a16:creationId xmlns:a16="http://schemas.microsoft.com/office/drawing/2014/main" id="{78A499EE-05D0-90DC-00D3-042FAFD61A37}"/>
                  </a:ext>
                </a:extLst>
              </p:cNvPr>
              <p:cNvPicPr>
                <a:picLocks noChangeAspect="1"/>
              </p:cNvPicPr>
              <p:nvPr/>
            </p:nvPicPr>
            <p:blipFill>
              <a:blip r:embed="rId3"/>
              <a:srcRect l="6731" r="6731" b="4307"/>
              <a:stretch>
                <a:fillRect/>
              </a:stretch>
            </p:blipFill>
            <p:spPr>
              <a:xfrm>
                <a:off x="11478755" y="3427062"/>
                <a:ext cx="423427" cy="353875"/>
              </a:xfrm>
              <a:prstGeom prst="rect">
                <a:avLst/>
              </a:prstGeom>
            </p:spPr>
          </p:pic>
          <p:pic>
            <p:nvPicPr>
              <p:cNvPr id="14" name="Picture 14" descr="バケツのポップコーンイラストのフリー素材｜イラストイメージ">
                <a:extLst>
                  <a:ext uri="{FF2B5EF4-FFF2-40B4-BE49-F238E27FC236}">
                    <a16:creationId xmlns:a16="http://schemas.microsoft.com/office/drawing/2014/main" id="{3986B258-C928-B06D-33F5-005B982B3089}"/>
                  </a:ext>
                </a:extLst>
              </p:cNvPr>
              <p:cNvPicPr>
                <a:picLocks noChangeAspect="1"/>
              </p:cNvPicPr>
              <p:nvPr/>
            </p:nvPicPr>
            <p:blipFill>
              <a:blip r:embed="rId3"/>
              <a:srcRect l="6731" r="6731" b="4307"/>
              <a:stretch>
                <a:fillRect/>
              </a:stretch>
            </p:blipFill>
            <p:spPr>
              <a:xfrm>
                <a:off x="11478755" y="3874737"/>
                <a:ext cx="423427" cy="353875"/>
              </a:xfrm>
              <a:prstGeom prst="rect">
                <a:avLst/>
              </a:prstGeom>
            </p:spPr>
          </p:pic>
          <p:pic>
            <p:nvPicPr>
              <p:cNvPr id="16" name="Picture 15" descr="バケツのポップコーンイラストのフリー素材｜イラストイメージ">
                <a:extLst>
                  <a:ext uri="{FF2B5EF4-FFF2-40B4-BE49-F238E27FC236}">
                    <a16:creationId xmlns:a16="http://schemas.microsoft.com/office/drawing/2014/main" id="{AD4420AE-F6EB-B299-AF78-0C4F3B550876}"/>
                  </a:ext>
                </a:extLst>
              </p:cNvPr>
              <p:cNvPicPr>
                <a:picLocks noChangeAspect="1"/>
              </p:cNvPicPr>
              <p:nvPr/>
            </p:nvPicPr>
            <p:blipFill>
              <a:blip r:embed="rId3"/>
              <a:srcRect l="6731" r="6731" b="4307"/>
              <a:stretch>
                <a:fillRect/>
              </a:stretch>
            </p:blipFill>
            <p:spPr>
              <a:xfrm>
                <a:off x="11478755" y="4293837"/>
                <a:ext cx="423427" cy="353875"/>
              </a:xfrm>
              <a:prstGeom prst="rect">
                <a:avLst/>
              </a:prstGeom>
            </p:spPr>
          </p:pic>
          <p:pic>
            <p:nvPicPr>
              <p:cNvPr id="17" name="Picture 16" descr="バケツのポップコーンイラストのフリー素材｜イラストイメージ">
                <a:extLst>
                  <a:ext uri="{FF2B5EF4-FFF2-40B4-BE49-F238E27FC236}">
                    <a16:creationId xmlns:a16="http://schemas.microsoft.com/office/drawing/2014/main" id="{96A495A5-DF93-E5FD-EA64-1CDE48847E91}"/>
                  </a:ext>
                </a:extLst>
              </p:cNvPr>
              <p:cNvPicPr>
                <a:picLocks noChangeAspect="1"/>
              </p:cNvPicPr>
              <p:nvPr/>
            </p:nvPicPr>
            <p:blipFill>
              <a:blip r:embed="rId3"/>
              <a:srcRect l="6731" r="6731" b="4307"/>
              <a:stretch>
                <a:fillRect/>
              </a:stretch>
            </p:blipFill>
            <p:spPr>
              <a:xfrm>
                <a:off x="11478755" y="5198712"/>
                <a:ext cx="423427" cy="353875"/>
              </a:xfrm>
              <a:prstGeom prst="rect">
                <a:avLst/>
              </a:prstGeom>
            </p:spPr>
          </p:pic>
          <p:pic>
            <p:nvPicPr>
              <p:cNvPr id="18" name="Picture 17" descr="バケツのポップコーンイラストのフリー素材｜イラストイメージ">
                <a:extLst>
                  <a:ext uri="{FF2B5EF4-FFF2-40B4-BE49-F238E27FC236}">
                    <a16:creationId xmlns:a16="http://schemas.microsoft.com/office/drawing/2014/main" id="{0153EF36-8714-EDF8-B675-09ECDDE80180}"/>
                  </a:ext>
                </a:extLst>
              </p:cNvPr>
              <p:cNvPicPr>
                <a:picLocks noChangeAspect="1"/>
              </p:cNvPicPr>
              <p:nvPr/>
            </p:nvPicPr>
            <p:blipFill>
              <a:blip r:embed="rId3"/>
              <a:srcRect l="6731" r="6731" b="4307"/>
              <a:stretch>
                <a:fillRect/>
              </a:stretch>
            </p:blipFill>
            <p:spPr>
              <a:xfrm>
                <a:off x="11478755" y="6132162"/>
                <a:ext cx="423427" cy="353875"/>
              </a:xfrm>
              <a:prstGeom prst="rect">
                <a:avLst/>
              </a:prstGeom>
            </p:spPr>
          </p:pic>
          <p:pic>
            <p:nvPicPr>
              <p:cNvPr id="19" name="Picture 18" descr="バケツのポップコーンイラストのフリー素材｜イラストイメージ">
                <a:extLst>
                  <a:ext uri="{FF2B5EF4-FFF2-40B4-BE49-F238E27FC236}">
                    <a16:creationId xmlns:a16="http://schemas.microsoft.com/office/drawing/2014/main" id="{59F398D6-6A1C-3804-7484-2BD427E972B9}"/>
                  </a:ext>
                </a:extLst>
              </p:cNvPr>
              <p:cNvPicPr>
                <a:picLocks noChangeAspect="1"/>
              </p:cNvPicPr>
              <p:nvPr/>
            </p:nvPicPr>
            <p:blipFill>
              <a:blip r:embed="rId3"/>
              <a:srcRect l="6731" r="6731" b="4307"/>
              <a:stretch>
                <a:fillRect/>
              </a:stretch>
            </p:blipFill>
            <p:spPr>
              <a:xfrm>
                <a:off x="11478755" y="4722462"/>
                <a:ext cx="423427" cy="353875"/>
              </a:xfrm>
              <a:prstGeom prst="rect">
                <a:avLst/>
              </a:prstGeom>
            </p:spPr>
          </p:pic>
          <p:pic>
            <p:nvPicPr>
              <p:cNvPr id="20" name="Picture 19" descr="バケツのポップコーンイラストのフリー素材｜イラストイメージ">
                <a:extLst>
                  <a:ext uri="{FF2B5EF4-FFF2-40B4-BE49-F238E27FC236}">
                    <a16:creationId xmlns:a16="http://schemas.microsoft.com/office/drawing/2014/main" id="{4B79B68C-2541-4A7D-F148-B69A18368113}"/>
                  </a:ext>
                </a:extLst>
              </p:cNvPr>
              <p:cNvPicPr>
                <a:picLocks noChangeAspect="1"/>
              </p:cNvPicPr>
              <p:nvPr/>
            </p:nvPicPr>
            <p:blipFill>
              <a:blip r:embed="rId3"/>
              <a:srcRect l="6731" r="6731" b="4307"/>
              <a:stretch>
                <a:fillRect/>
              </a:stretch>
            </p:blipFill>
            <p:spPr>
              <a:xfrm>
                <a:off x="11478755" y="5674962"/>
                <a:ext cx="423427" cy="353875"/>
              </a:xfrm>
              <a:prstGeom prst="rect">
                <a:avLst/>
              </a:prstGeom>
            </p:spPr>
          </p:pic>
        </p:grpSp>
      </p:grpSp>
    </p:spTree>
    <p:extLst>
      <p:ext uri="{BB962C8B-B14F-4D97-AF65-F5344CB8AC3E}">
        <p14:creationId xmlns:p14="http://schemas.microsoft.com/office/powerpoint/2010/main" val="35448508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21684A-45B3-A27F-51C9-B8DE970BA7F9}"/>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9DBD0E8F-A40F-224B-70EE-186EC103A92A}"/>
              </a:ext>
            </a:extLst>
          </p:cNvPr>
          <p:cNvPicPr>
            <a:picLocks noChangeAspect="1"/>
          </p:cNvPicPr>
          <p:nvPr/>
        </p:nvPicPr>
        <p:blipFill>
          <a:blip r:embed="rId2"/>
          <a:srcRect t="8827"/>
          <a:stretch/>
        </p:blipFill>
        <p:spPr>
          <a:xfrm>
            <a:off x="931341" y="925687"/>
            <a:ext cx="10048165" cy="5362970"/>
          </a:xfrm>
          <a:prstGeom prst="rect">
            <a:avLst/>
          </a:prstGeom>
        </p:spPr>
      </p:pic>
      <p:sp>
        <p:nvSpPr>
          <p:cNvPr id="2" name="テキスト ボックス 1">
            <a:extLst>
              <a:ext uri="{FF2B5EF4-FFF2-40B4-BE49-F238E27FC236}">
                <a16:creationId xmlns:a16="http://schemas.microsoft.com/office/drawing/2014/main" id="{C0FC52AC-3167-F2C7-90A8-B66DDB28370D}"/>
              </a:ext>
            </a:extLst>
          </p:cNvPr>
          <p:cNvSpPr txBox="1"/>
          <p:nvPr/>
        </p:nvSpPr>
        <p:spPr>
          <a:xfrm>
            <a:off x="862642" y="375899"/>
            <a:ext cx="1800493" cy="369332"/>
          </a:xfrm>
          <a:prstGeom prst="rect">
            <a:avLst/>
          </a:prstGeom>
          <a:noFill/>
        </p:spPr>
        <p:txBody>
          <a:bodyPr wrap="none" rtlCol="0">
            <a:spAutoFit/>
          </a:bodyPr>
          <a:lstStyle/>
          <a:p>
            <a:r>
              <a:rPr lang="ja-JP" altLang="en-US"/>
              <a:t>商品一覧へ戻る</a:t>
            </a:r>
            <a:endParaRPr kumimoji="1" lang="ja-JP" altLang="en-US"/>
          </a:p>
        </p:txBody>
      </p:sp>
      <p:grpSp>
        <p:nvGrpSpPr>
          <p:cNvPr id="3" name="Group 34">
            <a:extLst>
              <a:ext uri="{FF2B5EF4-FFF2-40B4-BE49-F238E27FC236}">
                <a16:creationId xmlns:a16="http://schemas.microsoft.com/office/drawing/2014/main" id="{8B3C9A5B-92E1-A4D7-B135-86164F3395C1}"/>
              </a:ext>
            </a:extLst>
          </p:cNvPr>
          <p:cNvGrpSpPr/>
          <p:nvPr/>
        </p:nvGrpSpPr>
        <p:grpSpPr>
          <a:xfrm>
            <a:off x="134480" y="208589"/>
            <a:ext cx="11923032" cy="6653313"/>
            <a:chOff x="134480" y="169512"/>
            <a:chExt cx="11805802" cy="6516544"/>
          </a:xfrm>
        </p:grpSpPr>
        <p:grpSp>
          <p:nvGrpSpPr>
            <p:cNvPr id="5" name="Group 4">
              <a:extLst>
                <a:ext uri="{FF2B5EF4-FFF2-40B4-BE49-F238E27FC236}">
                  <a16:creationId xmlns:a16="http://schemas.microsoft.com/office/drawing/2014/main" id="{3C161B07-3DCA-39EA-60D8-9D9F95B42693}"/>
                </a:ext>
              </a:extLst>
            </p:cNvPr>
            <p:cNvGrpSpPr/>
            <p:nvPr/>
          </p:nvGrpSpPr>
          <p:grpSpPr>
            <a:xfrm>
              <a:off x="11526380" y="169512"/>
              <a:ext cx="413902" cy="6497491"/>
              <a:chOff x="11478755" y="226662"/>
              <a:chExt cx="423427" cy="6259375"/>
            </a:xfrm>
          </p:grpSpPr>
          <p:pic>
            <p:nvPicPr>
              <p:cNvPr id="21" name="Picture 20" descr="バケツのポップコーンイラストのフリー素材｜イラストイメージ">
                <a:extLst>
                  <a:ext uri="{FF2B5EF4-FFF2-40B4-BE49-F238E27FC236}">
                    <a16:creationId xmlns:a16="http://schemas.microsoft.com/office/drawing/2014/main" id="{58C9E986-31B3-5B9C-E98A-3684D7C4E369}"/>
                  </a:ext>
                </a:extLst>
              </p:cNvPr>
              <p:cNvPicPr>
                <a:picLocks noChangeAspect="1"/>
              </p:cNvPicPr>
              <p:nvPr/>
            </p:nvPicPr>
            <p:blipFill>
              <a:blip r:embed="rId3"/>
              <a:srcRect l="6731" r="6731" b="4307"/>
              <a:stretch>
                <a:fillRect/>
              </a:stretch>
            </p:blipFill>
            <p:spPr>
              <a:xfrm>
                <a:off x="11478755" y="226662"/>
                <a:ext cx="423427" cy="353875"/>
              </a:xfrm>
              <a:prstGeom prst="rect">
                <a:avLst/>
              </a:prstGeom>
            </p:spPr>
          </p:pic>
          <p:pic>
            <p:nvPicPr>
              <p:cNvPr id="22" name="Picture 21" descr="バケツのポップコーンイラストのフリー素材｜イラストイメージ">
                <a:extLst>
                  <a:ext uri="{FF2B5EF4-FFF2-40B4-BE49-F238E27FC236}">
                    <a16:creationId xmlns:a16="http://schemas.microsoft.com/office/drawing/2014/main" id="{87A9A5AF-7925-9736-BEC2-9A2F990504A0}"/>
                  </a:ext>
                </a:extLst>
              </p:cNvPr>
              <p:cNvPicPr>
                <a:picLocks noChangeAspect="1"/>
              </p:cNvPicPr>
              <p:nvPr/>
            </p:nvPicPr>
            <p:blipFill>
              <a:blip r:embed="rId3"/>
              <a:srcRect l="6731" r="6731" b="4307"/>
              <a:stretch>
                <a:fillRect/>
              </a:stretch>
            </p:blipFill>
            <p:spPr>
              <a:xfrm>
                <a:off x="11478755" y="674337"/>
                <a:ext cx="423427" cy="353875"/>
              </a:xfrm>
              <a:prstGeom prst="rect">
                <a:avLst/>
              </a:prstGeom>
            </p:spPr>
          </p:pic>
          <p:pic>
            <p:nvPicPr>
              <p:cNvPr id="23" name="Picture 22" descr="バケツのポップコーンイラストのフリー素材｜イラストイメージ">
                <a:extLst>
                  <a:ext uri="{FF2B5EF4-FFF2-40B4-BE49-F238E27FC236}">
                    <a16:creationId xmlns:a16="http://schemas.microsoft.com/office/drawing/2014/main" id="{0D51BE33-BB1F-73B6-BB40-8A21B554282F}"/>
                  </a:ext>
                </a:extLst>
              </p:cNvPr>
              <p:cNvPicPr>
                <a:picLocks noChangeAspect="1"/>
              </p:cNvPicPr>
              <p:nvPr/>
            </p:nvPicPr>
            <p:blipFill>
              <a:blip r:embed="rId3"/>
              <a:srcRect l="6731" r="6731" b="4307"/>
              <a:stretch>
                <a:fillRect/>
              </a:stretch>
            </p:blipFill>
            <p:spPr>
              <a:xfrm>
                <a:off x="11478755" y="1093437"/>
                <a:ext cx="423427" cy="353875"/>
              </a:xfrm>
              <a:prstGeom prst="rect">
                <a:avLst/>
              </a:prstGeom>
            </p:spPr>
          </p:pic>
          <p:pic>
            <p:nvPicPr>
              <p:cNvPr id="24" name="Picture 23" descr="バケツのポップコーンイラストのフリー素材｜イラストイメージ">
                <a:extLst>
                  <a:ext uri="{FF2B5EF4-FFF2-40B4-BE49-F238E27FC236}">
                    <a16:creationId xmlns:a16="http://schemas.microsoft.com/office/drawing/2014/main" id="{645BCCAF-EA16-8C44-9563-36D25FA4BD16}"/>
                  </a:ext>
                </a:extLst>
              </p:cNvPr>
              <p:cNvPicPr>
                <a:picLocks noChangeAspect="1"/>
              </p:cNvPicPr>
              <p:nvPr/>
            </p:nvPicPr>
            <p:blipFill>
              <a:blip r:embed="rId3"/>
              <a:srcRect l="6731" r="6731" b="4307"/>
              <a:stretch>
                <a:fillRect/>
              </a:stretch>
            </p:blipFill>
            <p:spPr>
              <a:xfrm>
                <a:off x="11478755" y="1998312"/>
                <a:ext cx="423427" cy="353875"/>
              </a:xfrm>
              <a:prstGeom prst="rect">
                <a:avLst/>
              </a:prstGeom>
            </p:spPr>
          </p:pic>
          <p:pic>
            <p:nvPicPr>
              <p:cNvPr id="25" name="Picture 24" descr="バケツのポップコーンイラストのフリー素材｜イラストイメージ">
                <a:extLst>
                  <a:ext uri="{FF2B5EF4-FFF2-40B4-BE49-F238E27FC236}">
                    <a16:creationId xmlns:a16="http://schemas.microsoft.com/office/drawing/2014/main" id="{F09BF686-9D60-8931-6DAB-0D320F84292D}"/>
                  </a:ext>
                </a:extLst>
              </p:cNvPr>
              <p:cNvPicPr>
                <a:picLocks noChangeAspect="1"/>
              </p:cNvPicPr>
              <p:nvPr/>
            </p:nvPicPr>
            <p:blipFill>
              <a:blip r:embed="rId3"/>
              <a:srcRect l="6731" r="6731" b="4307"/>
              <a:stretch>
                <a:fillRect/>
              </a:stretch>
            </p:blipFill>
            <p:spPr>
              <a:xfrm>
                <a:off x="11478755" y="2931762"/>
                <a:ext cx="423427" cy="353875"/>
              </a:xfrm>
              <a:prstGeom prst="rect">
                <a:avLst/>
              </a:prstGeom>
            </p:spPr>
          </p:pic>
          <p:pic>
            <p:nvPicPr>
              <p:cNvPr id="26" name="Picture 25" descr="バケツのポップコーンイラストのフリー素材｜イラストイメージ">
                <a:extLst>
                  <a:ext uri="{FF2B5EF4-FFF2-40B4-BE49-F238E27FC236}">
                    <a16:creationId xmlns:a16="http://schemas.microsoft.com/office/drawing/2014/main" id="{1BFC1D4D-5D5D-B200-DEB0-BBF076042D9C}"/>
                  </a:ext>
                </a:extLst>
              </p:cNvPr>
              <p:cNvPicPr>
                <a:picLocks noChangeAspect="1"/>
              </p:cNvPicPr>
              <p:nvPr/>
            </p:nvPicPr>
            <p:blipFill>
              <a:blip r:embed="rId3"/>
              <a:srcRect l="6731" r="6731" b="4307"/>
              <a:stretch>
                <a:fillRect/>
              </a:stretch>
            </p:blipFill>
            <p:spPr>
              <a:xfrm>
                <a:off x="11478755" y="1522062"/>
                <a:ext cx="423427" cy="353875"/>
              </a:xfrm>
              <a:prstGeom prst="rect">
                <a:avLst/>
              </a:prstGeom>
            </p:spPr>
          </p:pic>
          <p:pic>
            <p:nvPicPr>
              <p:cNvPr id="27" name="Picture 26" descr="バケツのポップコーンイラストのフリー素材｜イラストイメージ">
                <a:extLst>
                  <a:ext uri="{FF2B5EF4-FFF2-40B4-BE49-F238E27FC236}">
                    <a16:creationId xmlns:a16="http://schemas.microsoft.com/office/drawing/2014/main" id="{8335F745-0E9B-33BE-4569-CF4962ACB75D}"/>
                  </a:ext>
                </a:extLst>
              </p:cNvPr>
              <p:cNvPicPr>
                <a:picLocks noChangeAspect="1"/>
              </p:cNvPicPr>
              <p:nvPr/>
            </p:nvPicPr>
            <p:blipFill>
              <a:blip r:embed="rId3"/>
              <a:srcRect l="6731" r="6731" b="4307"/>
              <a:stretch>
                <a:fillRect/>
              </a:stretch>
            </p:blipFill>
            <p:spPr>
              <a:xfrm>
                <a:off x="11478755" y="2474562"/>
                <a:ext cx="423427" cy="353875"/>
              </a:xfrm>
              <a:prstGeom prst="rect">
                <a:avLst/>
              </a:prstGeom>
            </p:spPr>
          </p:pic>
          <p:pic>
            <p:nvPicPr>
              <p:cNvPr id="28" name="Picture 27" descr="バケツのポップコーンイラストのフリー素材｜イラストイメージ">
                <a:extLst>
                  <a:ext uri="{FF2B5EF4-FFF2-40B4-BE49-F238E27FC236}">
                    <a16:creationId xmlns:a16="http://schemas.microsoft.com/office/drawing/2014/main" id="{C2137B1E-8AFB-DB01-C41B-C22016F04E4E}"/>
                  </a:ext>
                </a:extLst>
              </p:cNvPr>
              <p:cNvPicPr>
                <a:picLocks noChangeAspect="1"/>
              </p:cNvPicPr>
              <p:nvPr/>
            </p:nvPicPr>
            <p:blipFill>
              <a:blip r:embed="rId3"/>
              <a:srcRect l="6731" r="6731" b="4307"/>
              <a:stretch>
                <a:fillRect/>
              </a:stretch>
            </p:blipFill>
            <p:spPr>
              <a:xfrm>
                <a:off x="11478755" y="3427062"/>
                <a:ext cx="423427" cy="353875"/>
              </a:xfrm>
              <a:prstGeom prst="rect">
                <a:avLst/>
              </a:prstGeom>
            </p:spPr>
          </p:pic>
          <p:pic>
            <p:nvPicPr>
              <p:cNvPr id="29" name="Picture 28" descr="バケツのポップコーンイラストのフリー素材｜イラストイメージ">
                <a:extLst>
                  <a:ext uri="{FF2B5EF4-FFF2-40B4-BE49-F238E27FC236}">
                    <a16:creationId xmlns:a16="http://schemas.microsoft.com/office/drawing/2014/main" id="{2B1CD17C-74B2-79CD-933C-4A69F71FA0C3}"/>
                  </a:ext>
                </a:extLst>
              </p:cNvPr>
              <p:cNvPicPr>
                <a:picLocks noChangeAspect="1"/>
              </p:cNvPicPr>
              <p:nvPr/>
            </p:nvPicPr>
            <p:blipFill>
              <a:blip r:embed="rId3"/>
              <a:srcRect l="6731" r="6731" b="4307"/>
              <a:stretch>
                <a:fillRect/>
              </a:stretch>
            </p:blipFill>
            <p:spPr>
              <a:xfrm>
                <a:off x="11478755" y="3874737"/>
                <a:ext cx="423427" cy="353875"/>
              </a:xfrm>
              <a:prstGeom prst="rect">
                <a:avLst/>
              </a:prstGeom>
            </p:spPr>
          </p:pic>
          <p:pic>
            <p:nvPicPr>
              <p:cNvPr id="30" name="Picture 29" descr="バケツのポップコーンイラストのフリー素材｜イラストイメージ">
                <a:extLst>
                  <a:ext uri="{FF2B5EF4-FFF2-40B4-BE49-F238E27FC236}">
                    <a16:creationId xmlns:a16="http://schemas.microsoft.com/office/drawing/2014/main" id="{96305060-65F7-404B-425B-BF8CF9787D65}"/>
                  </a:ext>
                </a:extLst>
              </p:cNvPr>
              <p:cNvPicPr>
                <a:picLocks noChangeAspect="1"/>
              </p:cNvPicPr>
              <p:nvPr/>
            </p:nvPicPr>
            <p:blipFill>
              <a:blip r:embed="rId3"/>
              <a:srcRect l="6731" r="6731" b="4307"/>
              <a:stretch>
                <a:fillRect/>
              </a:stretch>
            </p:blipFill>
            <p:spPr>
              <a:xfrm>
                <a:off x="11478755" y="4293837"/>
                <a:ext cx="423427" cy="353875"/>
              </a:xfrm>
              <a:prstGeom prst="rect">
                <a:avLst/>
              </a:prstGeom>
            </p:spPr>
          </p:pic>
          <p:pic>
            <p:nvPicPr>
              <p:cNvPr id="31" name="Picture 30" descr="バケツのポップコーンイラストのフリー素材｜イラストイメージ">
                <a:extLst>
                  <a:ext uri="{FF2B5EF4-FFF2-40B4-BE49-F238E27FC236}">
                    <a16:creationId xmlns:a16="http://schemas.microsoft.com/office/drawing/2014/main" id="{A1BF3680-3947-9C18-4643-3F86A8C2895C}"/>
                  </a:ext>
                </a:extLst>
              </p:cNvPr>
              <p:cNvPicPr>
                <a:picLocks noChangeAspect="1"/>
              </p:cNvPicPr>
              <p:nvPr/>
            </p:nvPicPr>
            <p:blipFill>
              <a:blip r:embed="rId3"/>
              <a:srcRect l="6731" r="6731" b="4307"/>
              <a:stretch>
                <a:fillRect/>
              </a:stretch>
            </p:blipFill>
            <p:spPr>
              <a:xfrm>
                <a:off x="11478755" y="5198712"/>
                <a:ext cx="423427" cy="353875"/>
              </a:xfrm>
              <a:prstGeom prst="rect">
                <a:avLst/>
              </a:prstGeom>
            </p:spPr>
          </p:pic>
          <p:pic>
            <p:nvPicPr>
              <p:cNvPr id="32" name="Picture 31" descr="バケツのポップコーンイラストのフリー素材｜イラストイメージ">
                <a:extLst>
                  <a:ext uri="{FF2B5EF4-FFF2-40B4-BE49-F238E27FC236}">
                    <a16:creationId xmlns:a16="http://schemas.microsoft.com/office/drawing/2014/main" id="{B36E5C6A-A8EF-5BF1-6B96-04382C040C9C}"/>
                  </a:ext>
                </a:extLst>
              </p:cNvPr>
              <p:cNvPicPr>
                <a:picLocks noChangeAspect="1"/>
              </p:cNvPicPr>
              <p:nvPr/>
            </p:nvPicPr>
            <p:blipFill>
              <a:blip r:embed="rId3"/>
              <a:srcRect l="6731" r="6731" b="4307"/>
              <a:stretch>
                <a:fillRect/>
              </a:stretch>
            </p:blipFill>
            <p:spPr>
              <a:xfrm>
                <a:off x="11478755" y="6132162"/>
                <a:ext cx="423427" cy="353875"/>
              </a:xfrm>
              <a:prstGeom prst="rect">
                <a:avLst/>
              </a:prstGeom>
            </p:spPr>
          </p:pic>
          <p:pic>
            <p:nvPicPr>
              <p:cNvPr id="33" name="Picture 32" descr="バケツのポップコーンイラストのフリー素材｜イラストイメージ">
                <a:extLst>
                  <a:ext uri="{FF2B5EF4-FFF2-40B4-BE49-F238E27FC236}">
                    <a16:creationId xmlns:a16="http://schemas.microsoft.com/office/drawing/2014/main" id="{EA312E77-ED7A-AE12-B180-6A5A5B445F68}"/>
                  </a:ext>
                </a:extLst>
              </p:cNvPr>
              <p:cNvPicPr>
                <a:picLocks noChangeAspect="1"/>
              </p:cNvPicPr>
              <p:nvPr/>
            </p:nvPicPr>
            <p:blipFill>
              <a:blip r:embed="rId3"/>
              <a:srcRect l="6731" r="6731" b="4307"/>
              <a:stretch>
                <a:fillRect/>
              </a:stretch>
            </p:blipFill>
            <p:spPr>
              <a:xfrm>
                <a:off x="11478755" y="4722462"/>
                <a:ext cx="423427" cy="353875"/>
              </a:xfrm>
              <a:prstGeom prst="rect">
                <a:avLst/>
              </a:prstGeom>
            </p:spPr>
          </p:pic>
          <p:pic>
            <p:nvPicPr>
              <p:cNvPr id="34" name="Picture 33" descr="バケツのポップコーンイラストのフリー素材｜イラストイメージ">
                <a:extLst>
                  <a:ext uri="{FF2B5EF4-FFF2-40B4-BE49-F238E27FC236}">
                    <a16:creationId xmlns:a16="http://schemas.microsoft.com/office/drawing/2014/main" id="{9B0AA9BA-4FA6-C97A-6B00-54E4D4F0087B}"/>
                  </a:ext>
                </a:extLst>
              </p:cNvPr>
              <p:cNvPicPr>
                <a:picLocks noChangeAspect="1"/>
              </p:cNvPicPr>
              <p:nvPr/>
            </p:nvPicPr>
            <p:blipFill>
              <a:blip r:embed="rId3"/>
              <a:srcRect l="6731" r="6731" b="4307"/>
              <a:stretch>
                <a:fillRect/>
              </a:stretch>
            </p:blipFill>
            <p:spPr>
              <a:xfrm>
                <a:off x="11478755" y="5674962"/>
                <a:ext cx="423427" cy="353875"/>
              </a:xfrm>
              <a:prstGeom prst="rect">
                <a:avLst/>
              </a:prstGeom>
            </p:spPr>
          </p:pic>
        </p:grpSp>
        <p:grpSp>
          <p:nvGrpSpPr>
            <p:cNvPr id="6" name="Group 5">
              <a:extLst>
                <a:ext uri="{FF2B5EF4-FFF2-40B4-BE49-F238E27FC236}">
                  <a16:creationId xmlns:a16="http://schemas.microsoft.com/office/drawing/2014/main" id="{088856DA-F511-F89A-6D95-6316D9B40983}"/>
                </a:ext>
              </a:extLst>
            </p:cNvPr>
            <p:cNvGrpSpPr/>
            <p:nvPr/>
          </p:nvGrpSpPr>
          <p:grpSpPr>
            <a:xfrm>
              <a:off x="134480" y="169512"/>
              <a:ext cx="423427" cy="6516544"/>
              <a:chOff x="11478755" y="226662"/>
              <a:chExt cx="423427" cy="6259375"/>
            </a:xfrm>
          </p:grpSpPr>
          <p:pic>
            <p:nvPicPr>
              <p:cNvPr id="7" name="Picture 6" descr="バケツのポップコーンイラストのフリー素材｜イラストイメージ">
                <a:extLst>
                  <a:ext uri="{FF2B5EF4-FFF2-40B4-BE49-F238E27FC236}">
                    <a16:creationId xmlns:a16="http://schemas.microsoft.com/office/drawing/2014/main" id="{0DD99223-A460-E495-663A-2ECDC7B77460}"/>
                  </a:ext>
                </a:extLst>
              </p:cNvPr>
              <p:cNvPicPr>
                <a:picLocks noChangeAspect="1"/>
              </p:cNvPicPr>
              <p:nvPr/>
            </p:nvPicPr>
            <p:blipFill>
              <a:blip r:embed="rId3"/>
              <a:srcRect l="6731" r="6731" b="4307"/>
              <a:stretch>
                <a:fillRect/>
              </a:stretch>
            </p:blipFill>
            <p:spPr>
              <a:xfrm>
                <a:off x="11478755" y="226662"/>
                <a:ext cx="423427" cy="353875"/>
              </a:xfrm>
              <a:prstGeom prst="rect">
                <a:avLst/>
              </a:prstGeom>
            </p:spPr>
          </p:pic>
          <p:pic>
            <p:nvPicPr>
              <p:cNvPr id="8" name="Picture 7" descr="バケツのポップコーンイラストのフリー素材｜イラストイメージ">
                <a:extLst>
                  <a:ext uri="{FF2B5EF4-FFF2-40B4-BE49-F238E27FC236}">
                    <a16:creationId xmlns:a16="http://schemas.microsoft.com/office/drawing/2014/main" id="{83207AAF-D728-75DC-4831-1D25B09CEDA6}"/>
                  </a:ext>
                </a:extLst>
              </p:cNvPr>
              <p:cNvPicPr>
                <a:picLocks noChangeAspect="1"/>
              </p:cNvPicPr>
              <p:nvPr/>
            </p:nvPicPr>
            <p:blipFill>
              <a:blip r:embed="rId3"/>
              <a:srcRect l="6731" r="6731" b="4307"/>
              <a:stretch>
                <a:fillRect/>
              </a:stretch>
            </p:blipFill>
            <p:spPr>
              <a:xfrm>
                <a:off x="11478755" y="674337"/>
                <a:ext cx="423427" cy="353875"/>
              </a:xfrm>
              <a:prstGeom prst="rect">
                <a:avLst/>
              </a:prstGeom>
            </p:spPr>
          </p:pic>
          <p:pic>
            <p:nvPicPr>
              <p:cNvPr id="9" name="Picture 8" descr="バケツのポップコーンイラストのフリー素材｜イラストイメージ">
                <a:extLst>
                  <a:ext uri="{FF2B5EF4-FFF2-40B4-BE49-F238E27FC236}">
                    <a16:creationId xmlns:a16="http://schemas.microsoft.com/office/drawing/2014/main" id="{EB6389A5-38FC-8E43-1E44-38CC1F1D8B2E}"/>
                  </a:ext>
                </a:extLst>
              </p:cNvPr>
              <p:cNvPicPr>
                <a:picLocks noChangeAspect="1"/>
              </p:cNvPicPr>
              <p:nvPr/>
            </p:nvPicPr>
            <p:blipFill>
              <a:blip r:embed="rId3"/>
              <a:srcRect l="6731" r="6731" b="4307"/>
              <a:stretch>
                <a:fillRect/>
              </a:stretch>
            </p:blipFill>
            <p:spPr>
              <a:xfrm>
                <a:off x="11478755" y="1093437"/>
                <a:ext cx="423427" cy="353875"/>
              </a:xfrm>
              <a:prstGeom prst="rect">
                <a:avLst/>
              </a:prstGeom>
            </p:spPr>
          </p:pic>
          <p:pic>
            <p:nvPicPr>
              <p:cNvPr id="10" name="Picture 9" descr="バケツのポップコーンイラストのフリー素材｜イラストイメージ">
                <a:extLst>
                  <a:ext uri="{FF2B5EF4-FFF2-40B4-BE49-F238E27FC236}">
                    <a16:creationId xmlns:a16="http://schemas.microsoft.com/office/drawing/2014/main" id="{D628576E-E4F4-9B3B-0BD4-B7F865C12502}"/>
                  </a:ext>
                </a:extLst>
              </p:cNvPr>
              <p:cNvPicPr>
                <a:picLocks noChangeAspect="1"/>
              </p:cNvPicPr>
              <p:nvPr/>
            </p:nvPicPr>
            <p:blipFill>
              <a:blip r:embed="rId3"/>
              <a:srcRect l="6731" r="6731" b="4307"/>
              <a:stretch>
                <a:fillRect/>
              </a:stretch>
            </p:blipFill>
            <p:spPr>
              <a:xfrm>
                <a:off x="11478755" y="1998312"/>
                <a:ext cx="423427" cy="353875"/>
              </a:xfrm>
              <a:prstGeom prst="rect">
                <a:avLst/>
              </a:prstGeom>
            </p:spPr>
          </p:pic>
          <p:pic>
            <p:nvPicPr>
              <p:cNvPr id="11" name="Picture 10" descr="バケツのポップコーンイラストのフリー素材｜イラストイメージ">
                <a:extLst>
                  <a:ext uri="{FF2B5EF4-FFF2-40B4-BE49-F238E27FC236}">
                    <a16:creationId xmlns:a16="http://schemas.microsoft.com/office/drawing/2014/main" id="{73FEB1A0-A36F-106B-3193-F8624CDFDAC3}"/>
                  </a:ext>
                </a:extLst>
              </p:cNvPr>
              <p:cNvPicPr>
                <a:picLocks noChangeAspect="1"/>
              </p:cNvPicPr>
              <p:nvPr/>
            </p:nvPicPr>
            <p:blipFill>
              <a:blip r:embed="rId3"/>
              <a:srcRect l="6731" r="6731" b="4307"/>
              <a:stretch>
                <a:fillRect/>
              </a:stretch>
            </p:blipFill>
            <p:spPr>
              <a:xfrm>
                <a:off x="11478755" y="2931762"/>
                <a:ext cx="423427" cy="353875"/>
              </a:xfrm>
              <a:prstGeom prst="rect">
                <a:avLst/>
              </a:prstGeom>
            </p:spPr>
          </p:pic>
          <p:pic>
            <p:nvPicPr>
              <p:cNvPr id="12" name="Picture 11" descr="バケツのポップコーンイラストのフリー素材｜イラストイメージ">
                <a:extLst>
                  <a:ext uri="{FF2B5EF4-FFF2-40B4-BE49-F238E27FC236}">
                    <a16:creationId xmlns:a16="http://schemas.microsoft.com/office/drawing/2014/main" id="{140B3403-2386-DF4E-8B0E-D0C034B82E06}"/>
                  </a:ext>
                </a:extLst>
              </p:cNvPr>
              <p:cNvPicPr>
                <a:picLocks noChangeAspect="1"/>
              </p:cNvPicPr>
              <p:nvPr/>
            </p:nvPicPr>
            <p:blipFill>
              <a:blip r:embed="rId3"/>
              <a:srcRect l="6731" r="6731" b="4307"/>
              <a:stretch>
                <a:fillRect/>
              </a:stretch>
            </p:blipFill>
            <p:spPr>
              <a:xfrm>
                <a:off x="11478755" y="1522062"/>
                <a:ext cx="423427" cy="353875"/>
              </a:xfrm>
              <a:prstGeom prst="rect">
                <a:avLst/>
              </a:prstGeom>
            </p:spPr>
          </p:pic>
          <p:pic>
            <p:nvPicPr>
              <p:cNvPr id="13" name="Picture 12" descr="バケツのポップコーンイラストのフリー素材｜イラストイメージ">
                <a:extLst>
                  <a:ext uri="{FF2B5EF4-FFF2-40B4-BE49-F238E27FC236}">
                    <a16:creationId xmlns:a16="http://schemas.microsoft.com/office/drawing/2014/main" id="{CCCC5EB6-2436-B48D-1E52-B46CE93A7BC9}"/>
                  </a:ext>
                </a:extLst>
              </p:cNvPr>
              <p:cNvPicPr>
                <a:picLocks noChangeAspect="1"/>
              </p:cNvPicPr>
              <p:nvPr/>
            </p:nvPicPr>
            <p:blipFill>
              <a:blip r:embed="rId3"/>
              <a:srcRect l="6731" r="6731" b="4307"/>
              <a:stretch>
                <a:fillRect/>
              </a:stretch>
            </p:blipFill>
            <p:spPr>
              <a:xfrm>
                <a:off x="11478755" y="2474562"/>
                <a:ext cx="423427" cy="353875"/>
              </a:xfrm>
              <a:prstGeom prst="rect">
                <a:avLst/>
              </a:prstGeom>
            </p:spPr>
          </p:pic>
          <p:pic>
            <p:nvPicPr>
              <p:cNvPr id="14" name="Picture 13" descr="バケツのポップコーンイラストのフリー素材｜イラストイメージ">
                <a:extLst>
                  <a:ext uri="{FF2B5EF4-FFF2-40B4-BE49-F238E27FC236}">
                    <a16:creationId xmlns:a16="http://schemas.microsoft.com/office/drawing/2014/main" id="{A61A1ABC-5AF2-ADF1-DD4A-86E3F9953BC7}"/>
                  </a:ext>
                </a:extLst>
              </p:cNvPr>
              <p:cNvPicPr>
                <a:picLocks noChangeAspect="1"/>
              </p:cNvPicPr>
              <p:nvPr/>
            </p:nvPicPr>
            <p:blipFill>
              <a:blip r:embed="rId3"/>
              <a:srcRect l="6731" r="6731" b="4307"/>
              <a:stretch>
                <a:fillRect/>
              </a:stretch>
            </p:blipFill>
            <p:spPr>
              <a:xfrm>
                <a:off x="11478755" y="3427062"/>
                <a:ext cx="423427" cy="353875"/>
              </a:xfrm>
              <a:prstGeom prst="rect">
                <a:avLst/>
              </a:prstGeom>
            </p:spPr>
          </p:pic>
          <p:pic>
            <p:nvPicPr>
              <p:cNvPr id="15" name="Picture 14" descr="バケツのポップコーンイラストのフリー素材｜イラストイメージ">
                <a:extLst>
                  <a:ext uri="{FF2B5EF4-FFF2-40B4-BE49-F238E27FC236}">
                    <a16:creationId xmlns:a16="http://schemas.microsoft.com/office/drawing/2014/main" id="{EEE1855D-764E-FA1F-1401-2E442F5C6D6E}"/>
                  </a:ext>
                </a:extLst>
              </p:cNvPr>
              <p:cNvPicPr>
                <a:picLocks noChangeAspect="1"/>
              </p:cNvPicPr>
              <p:nvPr/>
            </p:nvPicPr>
            <p:blipFill>
              <a:blip r:embed="rId3"/>
              <a:srcRect l="6731" r="6731" b="4307"/>
              <a:stretch>
                <a:fillRect/>
              </a:stretch>
            </p:blipFill>
            <p:spPr>
              <a:xfrm>
                <a:off x="11478755" y="3874737"/>
                <a:ext cx="423427" cy="353875"/>
              </a:xfrm>
              <a:prstGeom prst="rect">
                <a:avLst/>
              </a:prstGeom>
            </p:spPr>
          </p:pic>
          <p:pic>
            <p:nvPicPr>
              <p:cNvPr id="16" name="Picture 15" descr="バケツのポップコーンイラストのフリー素材｜イラストイメージ">
                <a:extLst>
                  <a:ext uri="{FF2B5EF4-FFF2-40B4-BE49-F238E27FC236}">
                    <a16:creationId xmlns:a16="http://schemas.microsoft.com/office/drawing/2014/main" id="{AD8A88C8-BF10-B5E6-09FE-B587F4758686}"/>
                  </a:ext>
                </a:extLst>
              </p:cNvPr>
              <p:cNvPicPr>
                <a:picLocks noChangeAspect="1"/>
              </p:cNvPicPr>
              <p:nvPr/>
            </p:nvPicPr>
            <p:blipFill>
              <a:blip r:embed="rId3"/>
              <a:srcRect l="6731" r="6731" b="4307"/>
              <a:stretch>
                <a:fillRect/>
              </a:stretch>
            </p:blipFill>
            <p:spPr>
              <a:xfrm>
                <a:off x="11478755" y="4293837"/>
                <a:ext cx="423427" cy="353875"/>
              </a:xfrm>
              <a:prstGeom prst="rect">
                <a:avLst/>
              </a:prstGeom>
            </p:spPr>
          </p:pic>
          <p:pic>
            <p:nvPicPr>
              <p:cNvPr id="17" name="Picture 16" descr="バケツのポップコーンイラストのフリー素材｜イラストイメージ">
                <a:extLst>
                  <a:ext uri="{FF2B5EF4-FFF2-40B4-BE49-F238E27FC236}">
                    <a16:creationId xmlns:a16="http://schemas.microsoft.com/office/drawing/2014/main" id="{60A9B3DA-AF58-0728-1ADA-EF7141AB0A7D}"/>
                  </a:ext>
                </a:extLst>
              </p:cNvPr>
              <p:cNvPicPr>
                <a:picLocks noChangeAspect="1"/>
              </p:cNvPicPr>
              <p:nvPr/>
            </p:nvPicPr>
            <p:blipFill>
              <a:blip r:embed="rId3"/>
              <a:srcRect l="6731" r="6731" b="4307"/>
              <a:stretch>
                <a:fillRect/>
              </a:stretch>
            </p:blipFill>
            <p:spPr>
              <a:xfrm>
                <a:off x="11478755" y="5198712"/>
                <a:ext cx="423427" cy="353875"/>
              </a:xfrm>
              <a:prstGeom prst="rect">
                <a:avLst/>
              </a:prstGeom>
            </p:spPr>
          </p:pic>
          <p:pic>
            <p:nvPicPr>
              <p:cNvPr id="18" name="Picture 17" descr="バケツのポップコーンイラストのフリー素材｜イラストイメージ">
                <a:extLst>
                  <a:ext uri="{FF2B5EF4-FFF2-40B4-BE49-F238E27FC236}">
                    <a16:creationId xmlns:a16="http://schemas.microsoft.com/office/drawing/2014/main" id="{49CCF25C-B9A1-45F8-7428-F7BE5E04ED4E}"/>
                  </a:ext>
                </a:extLst>
              </p:cNvPr>
              <p:cNvPicPr>
                <a:picLocks noChangeAspect="1"/>
              </p:cNvPicPr>
              <p:nvPr/>
            </p:nvPicPr>
            <p:blipFill>
              <a:blip r:embed="rId3"/>
              <a:srcRect l="6731" r="6731" b="4307"/>
              <a:stretch>
                <a:fillRect/>
              </a:stretch>
            </p:blipFill>
            <p:spPr>
              <a:xfrm>
                <a:off x="11478755" y="6132162"/>
                <a:ext cx="423427" cy="353875"/>
              </a:xfrm>
              <a:prstGeom prst="rect">
                <a:avLst/>
              </a:prstGeom>
            </p:spPr>
          </p:pic>
          <p:pic>
            <p:nvPicPr>
              <p:cNvPr id="19" name="Picture 18" descr="バケツのポップコーンイラストのフリー素材｜イラストイメージ">
                <a:extLst>
                  <a:ext uri="{FF2B5EF4-FFF2-40B4-BE49-F238E27FC236}">
                    <a16:creationId xmlns:a16="http://schemas.microsoft.com/office/drawing/2014/main" id="{3AF698BC-ADF1-EE62-B7B8-D8CE2AD84695}"/>
                  </a:ext>
                </a:extLst>
              </p:cNvPr>
              <p:cNvPicPr>
                <a:picLocks noChangeAspect="1"/>
              </p:cNvPicPr>
              <p:nvPr/>
            </p:nvPicPr>
            <p:blipFill>
              <a:blip r:embed="rId3"/>
              <a:srcRect l="6731" r="6731" b="4307"/>
              <a:stretch>
                <a:fillRect/>
              </a:stretch>
            </p:blipFill>
            <p:spPr>
              <a:xfrm>
                <a:off x="11478755" y="4722462"/>
                <a:ext cx="423427" cy="353875"/>
              </a:xfrm>
              <a:prstGeom prst="rect">
                <a:avLst/>
              </a:prstGeom>
            </p:spPr>
          </p:pic>
          <p:pic>
            <p:nvPicPr>
              <p:cNvPr id="20" name="Picture 19" descr="バケツのポップコーンイラストのフリー素材｜イラストイメージ">
                <a:extLst>
                  <a:ext uri="{FF2B5EF4-FFF2-40B4-BE49-F238E27FC236}">
                    <a16:creationId xmlns:a16="http://schemas.microsoft.com/office/drawing/2014/main" id="{1C0EA923-4C69-F23D-90F1-C8CB8E544892}"/>
                  </a:ext>
                </a:extLst>
              </p:cNvPr>
              <p:cNvPicPr>
                <a:picLocks noChangeAspect="1"/>
              </p:cNvPicPr>
              <p:nvPr/>
            </p:nvPicPr>
            <p:blipFill>
              <a:blip r:embed="rId3"/>
              <a:srcRect l="6731" r="6731" b="4307"/>
              <a:stretch>
                <a:fillRect/>
              </a:stretch>
            </p:blipFill>
            <p:spPr>
              <a:xfrm>
                <a:off x="11478755" y="5674962"/>
                <a:ext cx="423427" cy="353875"/>
              </a:xfrm>
              <a:prstGeom prst="rect">
                <a:avLst/>
              </a:prstGeom>
            </p:spPr>
          </p:pic>
        </p:grpSp>
      </p:grpSp>
    </p:spTree>
    <p:extLst>
      <p:ext uri="{BB962C8B-B14F-4D97-AF65-F5344CB8AC3E}">
        <p14:creationId xmlns:p14="http://schemas.microsoft.com/office/powerpoint/2010/main" val="8049886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BAE718-F1F9-1E8D-950D-492B68BB6CE3}"/>
              </a:ext>
            </a:extLst>
          </p:cNvPr>
          <p:cNvSpPr>
            <a:spLocks noGrp="1"/>
          </p:cNvSpPr>
          <p:nvPr>
            <p:ph type="title"/>
          </p:nvPr>
        </p:nvSpPr>
        <p:spPr>
          <a:xfrm>
            <a:off x="838200" y="207788"/>
            <a:ext cx="10515600" cy="1325563"/>
          </a:xfrm>
        </p:spPr>
        <p:txBody>
          <a:bodyPr/>
          <a:lstStyle/>
          <a:p>
            <a:r>
              <a:rPr lang="ja-JP" altLang="en-US">
                <a:ea typeface="游ゴシック Light"/>
              </a:rPr>
              <a:t>主要な画面フロー（管理者画面）</a:t>
            </a:r>
            <a:endParaRPr kumimoji="1" lang="en-US"/>
          </a:p>
        </p:txBody>
      </p:sp>
      <p:pic>
        <p:nvPicPr>
          <p:cNvPr id="5" name="Picture 4">
            <a:extLst>
              <a:ext uri="{FF2B5EF4-FFF2-40B4-BE49-F238E27FC236}">
                <a16:creationId xmlns:a16="http://schemas.microsoft.com/office/drawing/2014/main" id="{2FE39AB1-FA30-CD70-A187-F1A147A8D07C}"/>
              </a:ext>
            </a:extLst>
          </p:cNvPr>
          <p:cNvPicPr>
            <a:picLocks noChangeAspect="1"/>
          </p:cNvPicPr>
          <p:nvPr/>
        </p:nvPicPr>
        <p:blipFill>
          <a:blip r:embed="rId2"/>
          <a:srcRect t="9504" r="-121" b="-207"/>
          <a:stretch>
            <a:fillRect/>
          </a:stretch>
        </p:blipFill>
        <p:spPr>
          <a:xfrm>
            <a:off x="1397904" y="1692791"/>
            <a:ext cx="9574747" cy="5078234"/>
          </a:xfrm>
          <a:prstGeom prst="rect">
            <a:avLst/>
          </a:prstGeom>
        </p:spPr>
      </p:pic>
      <p:grpSp>
        <p:nvGrpSpPr>
          <p:cNvPr id="9" name="Group 34">
            <a:extLst>
              <a:ext uri="{FF2B5EF4-FFF2-40B4-BE49-F238E27FC236}">
                <a16:creationId xmlns:a16="http://schemas.microsoft.com/office/drawing/2014/main" id="{31A59DB4-6CAC-16C1-EA7B-D670B0C8D172}"/>
              </a:ext>
            </a:extLst>
          </p:cNvPr>
          <p:cNvGrpSpPr/>
          <p:nvPr/>
        </p:nvGrpSpPr>
        <p:grpSpPr>
          <a:xfrm>
            <a:off x="134480" y="208589"/>
            <a:ext cx="11923032" cy="6653313"/>
            <a:chOff x="134480" y="169512"/>
            <a:chExt cx="11805802" cy="6516544"/>
          </a:xfrm>
        </p:grpSpPr>
        <p:grpSp>
          <p:nvGrpSpPr>
            <p:cNvPr id="10" name="Group 4">
              <a:extLst>
                <a:ext uri="{FF2B5EF4-FFF2-40B4-BE49-F238E27FC236}">
                  <a16:creationId xmlns:a16="http://schemas.microsoft.com/office/drawing/2014/main" id="{5C8AD832-BE7A-6386-251D-74998355A46B}"/>
                </a:ext>
              </a:extLst>
            </p:cNvPr>
            <p:cNvGrpSpPr/>
            <p:nvPr/>
          </p:nvGrpSpPr>
          <p:grpSpPr>
            <a:xfrm>
              <a:off x="11526380" y="169512"/>
              <a:ext cx="413902" cy="6497491"/>
              <a:chOff x="11478755" y="226662"/>
              <a:chExt cx="423427" cy="6259375"/>
            </a:xfrm>
          </p:grpSpPr>
          <p:pic>
            <p:nvPicPr>
              <p:cNvPr id="26" name="Picture 20" descr="バケツのポップコーンイラストのフリー素材｜イラストイメージ">
                <a:extLst>
                  <a:ext uri="{FF2B5EF4-FFF2-40B4-BE49-F238E27FC236}">
                    <a16:creationId xmlns:a16="http://schemas.microsoft.com/office/drawing/2014/main" id="{33170EFD-01BC-89FA-388C-852DB54315BB}"/>
                  </a:ext>
                </a:extLst>
              </p:cNvPr>
              <p:cNvPicPr>
                <a:picLocks noChangeAspect="1"/>
              </p:cNvPicPr>
              <p:nvPr/>
            </p:nvPicPr>
            <p:blipFill>
              <a:blip r:embed="rId3"/>
              <a:srcRect l="6731" r="6731" b="4307"/>
              <a:stretch>
                <a:fillRect/>
              </a:stretch>
            </p:blipFill>
            <p:spPr>
              <a:xfrm>
                <a:off x="11478755" y="226662"/>
                <a:ext cx="423427" cy="353875"/>
              </a:xfrm>
              <a:prstGeom prst="rect">
                <a:avLst/>
              </a:prstGeom>
            </p:spPr>
          </p:pic>
          <p:pic>
            <p:nvPicPr>
              <p:cNvPr id="27" name="Picture 21" descr="バケツのポップコーンイラストのフリー素材｜イラストイメージ">
                <a:extLst>
                  <a:ext uri="{FF2B5EF4-FFF2-40B4-BE49-F238E27FC236}">
                    <a16:creationId xmlns:a16="http://schemas.microsoft.com/office/drawing/2014/main" id="{192D001C-4ED9-C1C3-6033-224E3632295B}"/>
                  </a:ext>
                </a:extLst>
              </p:cNvPr>
              <p:cNvPicPr>
                <a:picLocks noChangeAspect="1"/>
              </p:cNvPicPr>
              <p:nvPr/>
            </p:nvPicPr>
            <p:blipFill>
              <a:blip r:embed="rId3"/>
              <a:srcRect l="6731" r="6731" b="4307"/>
              <a:stretch>
                <a:fillRect/>
              </a:stretch>
            </p:blipFill>
            <p:spPr>
              <a:xfrm>
                <a:off x="11478755" y="674337"/>
                <a:ext cx="423427" cy="353875"/>
              </a:xfrm>
              <a:prstGeom prst="rect">
                <a:avLst/>
              </a:prstGeom>
            </p:spPr>
          </p:pic>
          <p:pic>
            <p:nvPicPr>
              <p:cNvPr id="28" name="Picture 22" descr="バケツのポップコーンイラストのフリー素材｜イラストイメージ">
                <a:extLst>
                  <a:ext uri="{FF2B5EF4-FFF2-40B4-BE49-F238E27FC236}">
                    <a16:creationId xmlns:a16="http://schemas.microsoft.com/office/drawing/2014/main" id="{D044D00E-B6F5-7267-3A7C-D6C2E7948F8B}"/>
                  </a:ext>
                </a:extLst>
              </p:cNvPr>
              <p:cNvPicPr>
                <a:picLocks noChangeAspect="1"/>
              </p:cNvPicPr>
              <p:nvPr/>
            </p:nvPicPr>
            <p:blipFill>
              <a:blip r:embed="rId3"/>
              <a:srcRect l="6731" r="6731" b="4307"/>
              <a:stretch>
                <a:fillRect/>
              </a:stretch>
            </p:blipFill>
            <p:spPr>
              <a:xfrm>
                <a:off x="11478755" y="1093437"/>
                <a:ext cx="423427" cy="353875"/>
              </a:xfrm>
              <a:prstGeom prst="rect">
                <a:avLst/>
              </a:prstGeom>
            </p:spPr>
          </p:pic>
          <p:pic>
            <p:nvPicPr>
              <p:cNvPr id="29" name="Picture 23" descr="バケツのポップコーンイラストのフリー素材｜イラストイメージ">
                <a:extLst>
                  <a:ext uri="{FF2B5EF4-FFF2-40B4-BE49-F238E27FC236}">
                    <a16:creationId xmlns:a16="http://schemas.microsoft.com/office/drawing/2014/main" id="{9C8F73CD-13D9-2D37-C78A-2099F957A25E}"/>
                  </a:ext>
                </a:extLst>
              </p:cNvPr>
              <p:cNvPicPr>
                <a:picLocks noChangeAspect="1"/>
              </p:cNvPicPr>
              <p:nvPr/>
            </p:nvPicPr>
            <p:blipFill>
              <a:blip r:embed="rId3"/>
              <a:srcRect l="6731" r="6731" b="4307"/>
              <a:stretch>
                <a:fillRect/>
              </a:stretch>
            </p:blipFill>
            <p:spPr>
              <a:xfrm>
                <a:off x="11478755" y="1998312"/>
                <a:ext cx="423427" cy="353875"/>
              </a:xfrm>
              <a:prstGeom prst="rect">
                <a:avLst/>
              </a:prstGeom>
            </p:spPr>
          </p:pic>
          <p:pic>
            <p:nvPicPr>
              <p:cNvPr id="30" name="Picture 24" descr="バケツのポップコーンイラストのフリー素材｜イラストイメージ">
                <a:extLst>
                  <a:ext uri="{FF2B5EF4-FFF2-40B4-BE49-F238E27FC236}">
                    <a16:creationId xmlns:a16="http://schemas.microsoft.com/office/drawing/2014/main" id="{113FBA5D-B896-CA02-6476-B92AD2FE547A}"/>
                  </a:ext>
                </a:extLst>
              </p:cNvPr>
              <p:cNvPicPr>
                <a:picLocks noChangeAspect="1"/>
              </p:cNvPicPr>
              <p:nvPr/>
            </p:nvPicPr>
            <p:blipFill>
              <a:blip r:embed="rId3"/>
              <a:srcRect l="6731" r="6731" b="4307"/>
              <a:stretch>
                <a:fillRect/>
              </a:stretch>
            </p:blipFill>
            <p:spPr>
              <a:xfrm>
                <a:off x="11478755" y="2931762"/>
                <a:ext cx="423427" cy="353875"/>
              </a:xfrm>
              <a:prstGeom prst="rect">
                <a:avLst/>
              </a:prstGeom>
            </p:spPr>
          </p:pic>
          <p:pic>
            <p:nvPicPr>
              <p:cNvPr id="31" name="Picture 25" descr="バケツのポップコーンイラストのフリー素材｜イラストイメージ">
                <a:extLst>
                  <a:ext uri="{FF2B5EF4-FFF2-40B4-BE49-F238E27FC236}">
                    <a16:creationId xmlns:a16="http://schemas.microsoft.com/office/drawing/2014/main" id="{4228902B-7C5A-E129-DCA5-5BF7C5855D06}"/>
                  </a:ext>
                </a:extLst>
              </p:cNvPr>
              <p:cNvPicPr>
                <a:picLocks noChangeAspect="1"/>
              </p:cNvPicPr>
              <p:nvPr/>
            </p:nvPicPr>
            <p:blipFill>
              <a:blip r:embed="rId3"/>
              <a:srcRect l="6731" r="6731" b="4307"/>
              <a:stretch>
                <a:fillRect/>
              </a:stretch>
            </p:blipFill>
            <p:spPr>
              <a:xfrm>
                <a:off x="11478755" y="1522062"/>
                <a:ext cx="423427" cy="353875"/>
              </a:xfrm>
              <a:prstGeom prst="rect">
                <a:avLst/>
              </a:prstGeom>
            </p:spPr>
          </p:pic>
          <p:pic>
            <p:nvPicPr>
              <p:cNvPr id="32" name="Picture 26" descr="バケツのポップコーンイラストのフリー素材｜イラストイメージ">
                <a:extLst>
                  <a:ext uri="{FF2B5EF4-FFF2-40B4-BE49-F238E27FC236}">
                    <a16:creationId xmlns:a16="http://schemas.microsoft.com/office/drawing/2014/main" id="{8B80B859-036C-D3D2-23C5-E60483108490}"/>
                  </a:ext>
                </a:extLst>
              </p:cNvPr>
              <p:cNvPicPr>
                <a:picLocks noChangeAspect="1"/>
              </p:cNvPicPr>
              <p:nvPr/>
            </p:nvPicPr>
            <p:blipFill>
              <a:blip r:embed="rId3"/>
              <a:srcRect l="6731" r="6731" b="4307"/>
              <a:stretch>
                <a:fillRect/>
              </a:stretch>
            </p:blipFill>
            <p:spPr>
              <a:xfrm>
                <a:off x="11478755" y="2474562"/>
                <a:ext cx="423427" cy="353875"/>
              </a:xfrm>
              <a:prstGeom prst="rect">
                <a:avLst/>
              </a:prstGeom>
            </p:spPr>
          </p:pic>
          <p:pic>
            <p:nvPicPr>
              <p:cNvPr id="33" name="Picture 27" descr="バケツのポップコーンイラストのフリー素材｜イラストイメージ">
                <a:extLst>
                  <a:ext uri="{FF2B5EF4-FFF2-40B4-BE49-F238E27FC236}">
                    <a16:creationId xmlns:a16="http://schemas.microsoft.com/office/drawing/2014/main" id="{175A33EE-F640-2608-7C17-1BB86243B9D4}"/>
                  </a:ext>
                </a:extLst>
              </p:cNvPr>
              <p:cNvPicPr>
                <a:picLocks noChangeAspect="1"/>
              </p:cNvPicPr>
              <p:nvPr/>
            </p:nvPicPr>
            <p:blipFill>
              <a:blip r:embed="rId3"/>
              <a:srcRect l="6731" r="6731" b="4307"/>
              <a:stretch>
                <a:fillRect/>
              </a:stretch>
            </p:blipFill>
            <p:spPr>
              <a:xfrm>
                <a:off x="11478755" y="3427062"/>
                <a:ext cx="423427" cy="353875"/>
              </a:xfrm>
              <a:prstGeom prst="rect">
                <a:avLst/>
              </a:prstGeom>
            </p:spPr>
          </p:pic>
          <p:pic>
            <p:nvPicPr>
              <p:cNvPr id="34" name="Picture 28" descr="バケツのポップコーンイラストのフリー素材｜イラストイメージ">
                <a:extLst>
                  <a:ext uri="{FF2B5EF4-FFF2-40B4-BE49-F238E27FC236}">
                    <a16:creationId xmlns:a16="http://schemas.microsoft.com/office/drawing/2014/main" id="{1ABC1BFB-A44B-086B-3564-9E12AE6D9AAC}"/>
                  </a:ext>
                </a:extLst>
              </p:cNvPr>
              <p:cNvPicPr>
                <a:picLocks noChangeAspect="1"/>
              </p:cNvPicPr>
              <p:nvPr/>
            </p:nvPicPr>
            <p:blipFill>
              <a:blip r:embed="rId3"/>
              <a:srcRect l="6731" r="6731" b="4307"/>
              <a:stretch>
                <a:fillRect/>
              </a:stretch>
            </p:blipFill>
            <p:spPr>
              <a:xfrm>
                <a:off x="11478755" y="3874737"/>
                <a:ext cx="423427" cy="353875"/>
              </a:xfrm>
              <a:prstGeom prst="rect">
                <a:avLst/>
              </a:prstGeom>
            </p:spPr>
          </p:pic>
          <p:pic>
            <p:nvPicPr>
              <p:cNvPr id="35" name="Picture 29" descr="バケツのポップコーンイラストのフリー素材｜イラストイメージ">
                <a:extLst>
                  <a:ext uri="{FF2B5EF4-FFF2-40B4-BE49-F238E27FC236}">
                    <a16:creationId xmlns:a16="http://schemas.microsoft.com/office/drawing/2014/main" id="{21DEC71E-E4E4-2B19-94BB-A2BC4CC690D6}"/>
                  </a:ext>
                </a:extLst>
              </p:cNvPr>
              <p:cNvPicPr>
                <a:picLocks noChangeAspect="1"/>
              </p:cNvPicPr>
              <p:nvPr/>
            </p:nvPicPr>
            <p:blipFill>
              <a:blip r:embed="rId3"/>
              <a:srcRect l="6731" r="6731" b="4307"/>
              <a:stretch>
                <a:fillRect/>
              </a:stretch>
            </p:blipFill>
            <p:spPr>
              <a:xfrm>
                <a:off x="11478755" y="4293837"/>
                <a:ext cx="423427" cy="353875"/>
              </a:xfrm>
              <a:prstGeom prst="rect">
                <a:avLst/>
              </a:prstGeom>
            </p:spPr>
          </p:pic>
          <p:pic>
            <p:nvPicPr>
              <p:cNvPr id="36" name="Picture 30" descr="バケツのポップコーンイラストのフリー素材｜イラストイメージ">
                <a:extLst>
                  <a:ext uri="{FF2B5EF4-FFF2-40B4-BE49-F238E27FC236}">
                    <a16:creationId xmlns:a16="http://schemas.microsoft.com/office/drawing/2014/main" id="{7DF6097F-D382-FDE5-7CF0-48408552608A}"/>
                  </a:ext>
                </a:extLst>
              </p:cNvPr>
              <p:cNvPicPr>
                <a:picLocks noChangeAspect="1"/>
              </p:cNvPicPr>
              <p:nvPr/>
            </p:nvPicPr>
            <p:blipFill>
              <a:blip r:embed="rId3"/>
              <a:srcRect l="6731" r="6731" b="4307"/>
              <a:stretch>
                <a:fillRect/>
              </a:stretch>
            </p:blipFill>
            <p:spPr>
              <a:xfrm>
                <a:off x="11478755" y="5198712"/>
                <a:ext cx="423427" cy="353875"/>
              </a:xfrm>
              <a:prstGeom prst="rect">
                <a:avLst/>
              </a:prstGeom>
            </p:spPr>
          </p:pic>
          <p:pic>
            <p:nvPicPr>
              <p:cNvPr id="37" name="Picture 31" descr="バケツのポップコーンイラストのフリー素材｜イラストイメージ">
                <a:extLst>
                  <a:ext uri="{FF2B5EF4-FFF2-40B4-BE49-F238E27FC236}">
                    <a16:creationId xmlns:a16="http://schemas.microsoft.com/office/drawing/2014/main" id="{E661A58D-906B-AFC3-0DC9-E37D8F5BBFA7}"/>
                  </a:ext>
                </a:extLst>
              </p:cNvPr>
              <p:cNvPicPr>
                <a:picLocks noChangeAspect="1"/>
              </p:cNvPicPr>
              <p:nvPr/>
            </p:nvPicPr>
            <p:blipFill>
              <a:blip r:embed="rId3"/>
              <a:srcRect l="6731" r="6731" b="4307"/>
              <a:stretch>
                <a:fillRect/>
              </a:stretch>
            </p:blipFill>
            <p:spPr>
              <a:xfrm>
                <a:off x="11478755" y="6132162"/>
                <a:ext cx="423427" cy="353875"/>
              </a:xfrm>
              <a:prstGeom prst="rect">
                <a:avLst/>
              </a:prstGeom>
            </p:spPr>
          </p:pic>
          <p:pic>
            <p:nvPicPr>
              <p:cNvPr id="38" name="Picture 32" descr="バケツのポップコーンイラストのフリー素材｜イラストイメージ">
                <a:extLst>
                  <a:ext uri="{FF2B5EF4-FFF2-40B4-BE49-F238E27FC236}">
                    <a16:creationId xmlns:a16="http://schemas.microsoft.com/office/drawing/2014/main" id="{04D86DD6-9534-2B04-3E4D-344B3AC4064F}"/>
                  </a:ext>
                </a:extLst>
              </p:cNvPr>
              <p:cNvPicPr>
                <a:picLocks noChangeAspect="1"/>
              </p:cNvPicPr>
              <p:nvPr/>
            </p:nvPicPr>
            <p:blipFill>
              <a:blip r:embed="rId3"/>
              <a:srcRect l="6731" r="6731" b="4307"/>
              <a:stretch>
                <a:fillRect/>
              </a:stretch>
            </p:blipFill>
            <p:spPr>
              <a:xfrm>
                <a:off x="11478755" y="4722462"/>
                <a:ext cx="423427" cy="353875"/>
              </a:xfrm>
              <a:prstGeom prst="rect">
                <a:avLst/>
              </a:prstGeom>
            </p:spPr>
          </p:pic>
          <p:pic>
            <p:nvPicPr>
              <p:cNvPr id="39" name="Picture 33" descr="バケツのポップコーンイラストのフリー素材｜イラストイメージ">
                <a:extLst>
                  <a:ext uri="{FF2B5EF4-FFF2-40B4-BE49-F238E27FC236}">
                    <a16:creationId xmlns:a16="http://schemas.microsoft.com/office/drawing/2014/main" id="{939490C7-FB71-8F4C-3A29-B1DF0CCC2DC7}"/>
                  </a:ext>
                </a:extLst>
              </p:cNvPr>
              <p:cNvPicPr>
                <a:picLocks noChangeAspect="1"/>
              </p:cNvPicPr>
              <p:nvPr/>
            </p:nvPicPr>
            <p:blipFill>
              <a:blip r:embed="rId3"/>
              <a:srcRect l="6731" r="6731" b="4307"/>
              <a:stretch>
                <a:fillRect/>
              </a:stretch>
            </p:blipFill>
            <p:spPr>
              <a:xfrm>
                <a:off x="11478755" y="5674962"/>
                <a:ext cx="423427" cy="353875"/>
              </a:xfrm>
              <a:prstGeom prst="rect">
                <a:avLst/>
              </a:prstGeom>
            </p:spPr>
          </p:pic>
        </p:grpSp>
        <p:grpSp>
          <p:nvGrpSpPr>
            <p:cNvPr id="11" name="Group 5">
              <a:extLst>
                <a:ext uri="{FF2B5EF4-FFF2-40B4-BE49-F238E27FC236}">
                  <a16:creationId xmlns:a16="http://schemas.microsoft.com/office/drawing/2014/main" id="{58D12A7A-FD7E-D78D-E9A2-5AB0269C2CB2}"/>
                </a:ext>
              </a:extLst>
            </p:cNvPr>
            <p:cNvGrpSpPr/>
            <p:nvPr/>
          </p:nvGrpSpPr>
          <p:grpSpPr>
            <a:xfrm>
              <a:off x="134480" y="169512"/>
              <a:ext cx="423427" cy="6516544"/>
              <a:chOff x="11478755" y="226662"/>
              <a:chExt cx="423427" cy="6259375"/>
            </a:xfrm>
          </p:grpSpPr>
          <p:pic>
            <p:nvPicPr>
              <p:cNvPr id="12" name="Picture 6" descr="バケツのポップコーンイラストのフリー素材｜イラストイメージ">
                <a:extLst>
                  <a:ext uri="{FF2B5EF4-FFF2-40B4-BE49-F238E27FC236}">
                    <a16:creationId xmlns:a16="http://schemas.microsoft.com/office/drawing/2014/main" id="{637A8067-C390-AD67-00A9-02742AEE1DCA}"/>
                  </a:ext>
                </a:extLst>
              </p:cNvPr>
              <p:cNvPicPr>
                <a:picLocks noChangeAspect="1"/>
              </p:cNvPicPr>
              <p:nvPr/>
            </p:nvPicPr>
            <p:blipFill>
              <a:blip r:embed="rId3"/>
              <a:srcRect l="6731" r="6731" b="4307"/>
              <a:stretch>
                <a:fillRect/>
              </a:stretch>
            </p:blipFill>
            <p:spPr>
              <a:xfrm>
                <a:off x="11478755" y="226662"/>
                <a:ext cx="423427" cy="353875"/>
              </a:xfrm>
              <a:prstGeom prst="rect">
                <a:avLst/>
              </a:prstGeom>
            </p:spPr>
          </p:pic>
          <p:pic>
            <p:nvPicPr>
              <p:cNvPr id="13" name="Picture 7" descr="バケツのポップコーンイラストのフリー素材｜イラストイメージ">
                <a:extLst>
                  <a:ext uri="{FF2B5EF4-FFF2-40B4-BE49-F238E27FC236}">
                    <a16:creationId xmlns:a16="http://schemas.microsoft.com/office/drawing/2014/main" id="{917B9FB0-E047-9F1D-1304-52FCF87439D6}"/>
                  </a:ext>
                </a:extLst>
              </p:cNvPr>
              <p:cNvPicPr>
                <a:picLocks noChangeAspect="1"/>
              </p:cNvPicPr>
              <p:nvPr/>
            </p:nvPicPr>
            <p:blipFill>
              <a:blip r:embed="rId3"/>
              <a:srcRect l="6731" r="6731" b="4307"/>
              <a:stretch>
                <a:fillRect/>
              </a:stretch>
            </p:blipFill>
            <p:spPr>
              <a:xfrm>
                <a:off x="11478755" y="674337"/>
                <a:ext cx="423427" cy="353875"/>
              </a:xfrm>
              <a:prstGeom prst="rect">
                <a:avLst/>
              </a:prstGeom>
            </p:spPr>
          </p:pic>
          <p:pic>
            <p:nvPicPr>
              <p:cNvPr id="14" name="Picture 8" descr="バケツのポップコーンイラストのフリー素材｜イラストイメージ">
                <a:extLst>
                  <a:ext uri="{FF2B5EF4-FFF2-40B4-BE49-F238E27FC236}">
                    <a16:creationId xmlns:a16="http://schemas.microsoft.com/office/drawing/2014/main" id="{855E6405-705F-692D-915F-C5B5F6003172}"/>
                  </a:ext>
                </a:extLst>
              </p:cNvPr>
              <p:cNvPicPr>
                <a:picLocks noChangeAspect="1"/>
              </p:cNvPicPr>
              <p:nvPr/>
            </p:nvPicPr>
            <p:blipFill>
              <a:blip r:embed="rId3"/>
              <a:srcRect l="6731" r="6731" b="4307"/>
              <a:stretch>
                <a:fillRect/>
              </a:stretch>
            </p:blipFill>
            <p:spPr>
              <a:xfrm>
                <a:off x="11478755" y="1093437"/>
                <a:ext cx="423427" cy="353875"/>
              </a:xfrm>
              <a:prstGeom prst="rect">
                <a:avLst/>
              </a:prstGeom>
            </p:spPr>
          </p:pic>
          <p:pic>
            <p:nvPicPr>
              <p:cNvPr id="15" name="Picture 9" descr="バケツのポップコーンイラストのフリー素材｜イラストイメージ">
                <a:extLst>
                  <a:ext uri="{FF2B5EF4-FFF2-40B4-BE49-F238E27FC236}">
                    <a16:creationId xmlns:a16="http://schemas.microsoft.com/office/drawing/2014/main" id="{FAD5FFAD-3E7E-AC5B-1453-E5E531B4F533}"/>
                  </a:ext>
                </a:extLst>
              </p:cNvPr>
              <p:cNvPicPr>
                <a:picLocks noChangeAspect="1"/>
              </p:cNvPicPr>
              <p:nvPr/>
            </p:nvPicPr>
            <p:blipFill>
              <a:blip r:embed="rId3"/>
              <a:srcRect l="6731" r="6731" b="4307"/>
              <a:stretch>
                <a:fillRect/>
              </a:stretch>
            </p:blipFill>
            <p:spPr>
              <a:xfrm>
                <a:off x="11478755" y="1998312"/>
                <a:ext cx="423427" cy="353875"/>
              </a:xfrm>
              <a:prstGeom prst="rect">
                <a:avLst/>
              </a:prstGeom>
            </p:spPr>
          </p:pic>
          <p:pic>
            <p:nvPicPr>
              <p:cNvPr id="16" name="Picture 10" descr="バケツのポップコーンイラストのフリー素材｜イラストイメージ">
                <a:extLst>
                  <a:ext uri="{FF2B5EF4-FFF2-40B4-BE49-F238E27FC236}">
                    <a16:creationId xmlns:a16="http://schemas.microsoft.com/office/drawing/2014/main" id="{E479C6D8-8D79-B973-9BD5-066AA7D8EFEE}"/>
                  </a:ext>
                </a:extLst>
              </p:cNvPr>
              <p:cNvPicPr>
                <a:picLocks noChangeAspect="1"/>
              </p:cNvPicPr>
              <p:nvPr/>
            </p:nvPicPr>
            <p:blipFill>
              <a:blip r:embed="rId3"/>
              <a:srcRect l="6731" r="6731" b="4307"/>
              <a:stretch>
                <a:fillRect/>
              </a:stretch>
            </p:blipFill>
            <p:spPr>
              <a:xfrm>
                <a:off x="11478755" y="2931762"/>
                <a:ext cx="423427" cy="353875"/>
              </a:xfrm>
              <a:prstGeom prst="rect">
                <a:avLst/>
              </a:prstGeom>
            </p:spPr>
          </p:pic>
          <p:pic>
            <p:nvPicPr>
              <p:cNvPr id="17" name="Picture 11" descr="バケツのポップコーンイラストのフリー素材｜イラストイメージ">
                <a:extLst>
                  <a:ext uri="{FF2B5EF4-FFF2-40B4-BE49-F238E27FC236}">
                    <a16:creationId xmlns:a16="http://schemas.microsoft.com/office/drawing/2014/main" id="{D2D44AE9-16F8-0694-CB55-D1DF10C033C7}"/>
                  </a:ext>
                </a:extLst>
              </p:cNvPr>
              <p:cNvPicPr>
                <a:picLocks noChangeAspect="1"/>
              </p:cNvPicPr>
              <p:nvPr/>
            </p:nvPicPr>
            <p:blipFill>
              <a:blip r:embed="rId3"/>
              <a:srcRect l="6731" r="6731" b="4307"/>
              <a:stretch>
                <a:fillRect/>
              </a:stretch>
            </p:blipFill>
            <p:spPr>
              <a:xfrm>
                <a:off x="11478755" y="1522062"/>
                <a:ext cx="423427" cy="353875"/>
              </a:xfrm>
              <a:prstGeom prst="rect">
                <a:avLst/>
              </a:prstGeom>
            </p:spPr>
          </p:pic>
          <p:pic>
            <p:nvPicPr>
              <p:cNvPr id="18" name="Picture 12" descr="バケツのポップコーンイラストのフリー素材｜イラストイメージ">
                <a:extLst>
                  <a:ext uri="{FF2B5EF4-FFF2-40B4-BE49-F238E27FC236}">
                    <a16:creationId xmlns:a16="http://schemas.microsoft.com/office/drawing/2014/main" id="{30504269-2E3D-A0EC-3B45-F110FF463B6D}"/>
                  </a:ext>
                </a:extLst>
              </p:cNvPr>
              <p:cNvPicPr>
                <a:picLocks noChangeAspect="1"/>
              </p:cNvPicPr>
              <p:nvPr/>
            </p:nvPicPr>
            <p:blipFill>
              <a:blip r:embed="rId3"/>
              <a:srcRect l="6731" r="6731" b="4307"/>
              <a:stretch>
                <a:fillRect/>
              </a:stretch>
            </p:blipFill>
            <p:spPr>
              <a:xfrm>
                <a:off x="11478755" y="2474562"/>
                <a:ext cx="423427" cy="353875"/>
              </a:xfrm>
              <a:prstGeom prst="rect">
                <a:avLst/>
              </a:prstGeom>
            </p:spPr>
          </p:pic>
          <p:pic>
            <p:nvPicPr>
              <p:cNvPr id="19" name="Picture 13" descr="バケツのポップコーンイラストのフリー素材｜イラストイメージ">
                <a:extLst>
                  <a:ext uri="{FF2B5EF4-FFF2-40B4-BE49-F238E27FC236}">
                    <a16:creationId xmlns:a16="http://schemas.microsoft.com/office/drawing/2014/main" id="{47E2071A-1DF4-BC15-A860-721ABB4EF90B}"/>
                  </a:ext>
                </a:extLst>
              </p:cNvPr>
              <p:cNvPicPr>
                <a:picLocks noChangeAspect="1"/>
              </p:cNvPicPr>
              <p:nvPr/>
            </p:nvPicPr>
            <p:blipFill>
              <a:blip r:embed="rId3"/>
              <a:srcRect l="6731" r="6731" b="4307"/>
              <a:stretch>
                <a:fillRect/>
              </a:stretch>
            </p:blipFill>
            <p:spPr>
              <a:xfrm>
                <a:off x="11478755" y="3427062"/>
                <a:ext cx="423427" cy="353875"/>
              </a:xfrm>
              <a:prstGeom prst="rect">
                <a:avLst/>
              </a:prstGeom>
            </p:spPr>
          </p:pic>
          <p:pic>
            <p:nvPicPr>
              <p:cNvPr id="20" name="Picture 14" descr="バケツのポップコーンイラストのフリー素材｜イラストイメージ">
                <a:extLst>
                  <a:ext uri="{FF2B5EF4-FFF2-40B4-BE49-F238E27FC236}">
                    <a16:creationId xmlns:a16="http://schemas.microsoft.com/office/drawing/2014/main" id="{9B8A0A77-8CD7-499C-C6BD-2325B2CFBEFC}"/>
                  </a:ext>
                </a:extLst>
              </p:cNvPr>
              <p:cNvPicPr>
                <a:picLocks noChangeAspect="1"/>
              </p:cNvPicPr>
              <p:nvPr/>
            </p:nvPicPr>
            <p:blipFill>
              <a:blip r:embed="rId3"/>
              <a:srcRect l="6731" r="6731" b="4307"/>
              <a:stretch>
                <a:fillRect/>
              </a:stretch>
            </p:blipFill>
            <p:spPr>
              <a:xfrm>
                <a:off x="11478755" y="3874737"/>
                <a:ext cx="423427" cy="353875"/>
              </a:xfrm>
              <a:prstGeom prst="rect">
                <a:avLst/>
              </a:prstGeom>
            </p:spPr>
          </p:pic>
          <p:pic>
            <p:nvPicPr>
              <p:cNvPr id="21" name="Picture 15" descr="バケツのポップコーンイラストのフリー素材｜イラストイメージ">
                <a:extLst>
                  <a:ext uri="{FF2B5EF4-FFF2-40B4-BE49-F238E27FC236}">
                    <a16:creationId xmlns:a16="http://schemas.microsoft.com/office/drawing/2014/main" id="{96E2DD69-A8ED-A9B8-8D8A-C8300F773E7D}"/>
                  </a:ext>
                </a:extLst>
              </p:cNvPr>
              <p:cNvPicPr>
                <a:picLocks noChangeAspect="1"/>
              </p:cNvPicPr>
              <p:nvPr/>
            </p:nvPicPr>
            <p:blipFill>
              <a:blip r:embed="rId3"/>
              <a:srcRect l="6731" r="6731" b="4307"/>
              <a:stretch>
                <a:fillRect/>
              </a:stretch>
            </p:blipFill>
            <p:spPr>
              <a:xfrm>
                <a:off x="11478755" y="4293837"/>
                <a:ext cx="423427" cy="353875"/>
              </a:xfrm>
              <a:prstGeom prst="rect">
                <a:avLst/>
              </a:prstGeom>
            </p:spPr>
          </p:pic>
          <p:pic>
            <p:nvPicPr>
              <p:cNvPr id="22" name="Picture 16" descr="バケツのポップコーンイラストのフリー素材｜イラストイメージ">
                <a:extLst>
                  <a:ext uri="{FF2B5EF4-FFF2-40B4-BE49-F238E27FC236}">
                    <a16:creationId xmlns:a16="http://schemas.microsoft.com/office/drawing/2014/main" id="{7D67C521-83F9-45B5-DC32-2FFF9EA6A2B0}"/>
                  </a:ext>
                </a:extLst>
              </p:cNvPr>
              <p:cNvPicPr>
                <a:picLocks noChangeAspect="1"/>
              </p:cNvPicPr>
              <p:nvPr/>
            </p:nvPicPr>
            <p:blipFill>
              <a:blip r:embed="rId3"/>
              <a:srcRect l="6731" r="6731" b="4307"/>
              <a:stretch>
                <a:fillRect/>
              </a:stretch>
            </p:blipFill>
            <p:spPr>
              <a:xfrm>
                <a:off x="11478755" y="5198712"/>
                <a:ext cx="423427" cy="353875"/>
              </a:xfrm>
              <a:prstGeom prst="rect">
                <a:avLst/>
              </a:prstGeom>
            </p:spPr>
          </p:pic>
          <p:pic>
            <p:nvPicPr>
              <p:cNvPr id="23" name="Picture 17" descr="バケツのポップコーンイラストのフリー素材｜イラストイメージ">
                <a:extLst>
                  <a:ext uri="{FF2B5EF4-FFF2-40B4-BE49-F238E27FC236}">
                    <a16:creationId xmlns:a16="http://schemas.microsoft.com/office/drawing/2014/main" id="{BFE09348-CECB-5769-FBFD-493CC34AD507}"/>
                  </a:ext>
                </a:extLst>
              </p:cNvPr>
              <p:cNvPicPr>
                <a:picLocks noChangeAspect="1"/>
              </p:cNvPicPr>
              <p:nvPr/>
            </p:nvPicPr>
            <p:blipFill>
              <a:blip r:embed="rId3"/>
              <a:srcRect l="6731" r="6731" b="4307"/>
              <a:stretch>
                <a:fillRect/>
              </a:stretch>
            </p:blipFill>
            <p:spPr>
              <a:xfrm>
                <a:off x="11478755" y="6132162"/>
                <a:ext cx="423427" cy="353875"/>
              </a:xfrm>
              <a:prstGeom prst="rect">
                <a:avLst/>
              </a:prstGeom>
            </p:spPr>
          </p:pic>
          <p:pic>
            <p:nvPicPr>
              <p:cNvPr id="24" name="Picture 18" descr="バケツのポップコーンイラストのフリー素材｜イラストイメージ">
                <a:extLst>
                  <a:ext uri="{FF2B5EF4-FFF2-40B4-BE49-F238E27FC236}">
                    <a16:creationId xmlns:a16="http://schemas.microsoft.com/office/drawing/2014/main" id="{00590B4A-6CDF-FB68-B366-C8AD4FC9DF05}"/>
                  </a:ext>
                </a:extLst>
              </p:cNvPr>
              <p:cNvPicPr>
                <a:picLocks noChangeAspect="1"/>
              </p:cNvPicPr>
              <p:nvPr/>
            </p:nvPicPr>
            <p:blipFill>
              <a:blip r:embed="rId3"/>
              <a:srcRect l="6731" r="6731" b="4307"/>
              <a:stretch>
                <a:fillRect/>
              </a:stretch>
            </p:blipFill>
            <p:spPr>
              <a:xfrm>
                <a:off x="11478755" y="4722462"/>
                <a:ext cx="423427" cy="353875"/>
              </a:xfrm>
              <a:prstGeom prst="rect">
                <a:avLst/>
              </a:prstGeom>
            </p:spPr>
          </p:pic>
          <p:pic>
            <p:nvPicPr>
              <p:cNvPr id="25" name="Picture 19" descr="バケツのポップコーンイラストのフリー素材｜イラストイメージ">
                <a:extLst>
                  <a:ext uri="{FF2B5EF4-FFF2-40B4-BE49-F238E27FC236}">
                    <a16:creationId xmlns:a16="http://schemas.microsoft.com/office/drawing/2014/main" id="{F7FA60A4-2241-F2BC-8D36-A97BFD20BAC1}"/>
                  </a:ext>
                </a:extLst>
              </p:cNvPr>
              <p:cNvPicPr>
                <a:picLocks noChangeAspect="1"/>
              </p:cNvPicPr>
              <p:nvPr/>
            </p:nvPicPr>
            <p:blipFill>
              <a:blip r:embed="rId3"/>
              <a:srcRect l="6731" r="6731" b="4307"/>
              <a:stretch>
                <a:fillRect/>
              </a:stretch>
            </p:blipFill>
            <p:spPr>
              <a:xfrm>
                <a:off x="11478755" y="5674962"/>
                <a:ext cx="423427" cy="353875"/>
              </a:xfrm>
              <a:prstGeom prst="rect">
                <a:avLst/>
              </a:prstGeom>
            </p:spPr>
          </p:pic>
        </p:grpSp>
      </p:grpSp>
      <p:sp>
        <p:nvSpPr>
          <p:cNvPr id="40" name="テキスト ボックス 39">
            <a:extLst>
              <a:ext uri="{FF2B5EF4-FFF2-40B4-BE49-F238E27FC236}">
                <a16:creationId xmlns:a16="http://schemas.microsoft.com/office/drawing/2014/main" id="{AA388661-4F0E-8DC2-00C9-65AFA28271EF}"/>
              </a:ext>
            </a:extLst>
          </p:cNvPr>
          <p:cNvSpPr txBox="1"/>
          <p:nvPr/>
        </p:nvSpPr>
        <p:spPr>
          <a:xfrm>
            <a:off x="749652" y="1302213"/>
            <a:ext cx="1917606" cy="400110"/>
          </a:xfrm>
          <a:prstGeom prst="rect">
            <a:avLst/>
          </a:prstGeom>
          <a:noFill/>
        </p:spPr>
        <p:txBody>
          <a:bodyPr wrap="square" rtlCol="0">
            <a:spAutoFit/>
          </a:bodyPr>
          <a:lstStyle/>
          <a:p>
            <a:r>
              <a:rPr lang="ja-JP" altLang="en-US" sz="2000"/>
              <a:t>ログイン画面</a:t>
            </a:r>
            <a:endParaRPr kumimoji="1" lang="ja-JP" altLang="en-US" sz="2000"/>
          </a:p>
        </p:txBody>
      </p:sp>
    </p:spTree>
    <p:extLst>
      <p:ext uri="{BB962C8B-B14F-4D97-AF65-F5344CB8AC3E}">
        <p14:creationId xmlns:p14="http://schemas.microsoft.com/office/powerpoint/2010/main" val="10656850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0570315-2A42-588B-C2D6-13FE0300969C}"/>
              </a:ext>
            </a:extLst>
          </p:cNvPr>
          <p:cNvPicPr>
            <a:picLocks noChangeAspect="1"/>
          </p:cNvPicPr>
          <p:nvPr/>
        </p:nvPicPr>
        <p:blipFill>
          <a:blip r:embed="rId2"/>
          <a:srcRect t="9216" r="-116"/>
          <a:stretch>
            <a:fillRect/>
          </a:stretch>
        </p:blipFill>
        <p:spPr>
          <a:xfrm>
            <a:off x="962205" y="870570"/>
            <a:ext cx="10485082" cy="5596832"/>
          </a:xfrm>
          <a:prstGeom prst="rect">
            <a:avLst/>
          </a:prstGeom>
        </p:spPr>
      </p:pic>
      <p:grpSp>
        <p:nvGrpSpPr>
          <p:cNvPr id="3" name="Group 34">
            <a:extLst>
              <a:ext uri="{FF2B5EF4-FFF2-40B4-BE49-F238E27FC236}">
                <a16:creationId xmlns:a16="http://schemas.microsoft.com/office/drawing/2014/main" id="{64BB2FA4-1E83-35C3-0CEF-2F965550DE4D}"/>
              </a:ext>
            </a:extLst>
          </p:cNvPr>
          <p:cNvGrpSpPr/>
          <p:nvPr/>
        </p:nvGrpSpPr>
        <p:grpSpPr>
          <a:xfrm>
            <a:off x="134480" y="208589"/>
            <a:ext cx="11923032" cy="6653313"/>
            <a:chOff x="134480" y="169512"/>
            <a:chExt cx="11805802" cy="6516544"/>
          </a:xfrm>
        </p:grpSpPr>
        <p:grpSp>
          <p:nvGrpSpPr>
            <p:cNvPr id="4" name="Group 4">
              <a:extLst>
                <a:ext uri="{FF2B5EF4-FFF2-40B4-BE49-F238E27FC236}">
                  <a16:creationId xmlns:a16="http://schemas.microsoft.com/office/drawing/2014/main" id="{8EA6CEB6-5E89-02A0-C1DC-37CE8A56785E}"/>
                </a:ext>
              </a:extLst>
            </p:cNvPr>
            <p:cNvGrpSpPr/>
            <p:nvPr/>
          </p:nvGrpSpPr>
          <p:grpSpPr>
            <a:xfrm>
              <a:off x="11526380" y="169512"/>
              <a:ext cx="413902" cy="6497491"/>
              <a:chOff x="11478755" y="226662"/>
              <a:chExt cx="423427" cy="6259375"/>
            </a:xfrm>
          </p:grpSpPr>
          <p:pic>
            <p:nvPicPr>
              <p:cNvPr id="20" name="Picture 20" descr="バケツのポップコーンイラストのフリー素材｜イラストイメージ">
                <a:extLst>
                  <a:ext uri="{FF2B5EF4-FFF2-40B4-BE49-F238E27FC236}">
                    <a16:creationId xmlns:a16="http://schemas.microsoft.com/office/drawing/2014/main" id="{9B90F337-B604-17EF-08BE-8BECBEA9B3E4}"/>
                  </a:ext>
                </a:extLst>
              </p:cNvPr>
              <p:cNvPicPr>
                <a:picLocks noChangeAspect="1"/>
              </p:cNvPicPr>
              <p:nvPr/>
            </p:nvPicPr>
            <p:blipFill>
              <a:blip r:embed="rId3"/>
              <a:srcRect l="6731" r="6731" b="4307"/>
              <a:stretch>
                <a:fillRect/>
              </a:stretch>
            </p:blipFill>
            <p:spPr>
              <a:xfrm>
                <a:off x="11478755" y="226662"/>
                <a:ext cx="423427" cy="353875"/>
              </a:xfrm>
              <a:prstGeom prst="rect">
                <a:avLst/>
              </a:prstGeom>
            </p:spPr>
          </p:pic>
          <p:pic>
            <p:nvPicPr>
              <p:cNvPr id="21" name="Picture 21" descr="バケツのポップコーンイラストのフリー素材｜イラストイメージ">
                <a:extLst>
                  <a:ext uri="{FF2B5EF4-FFF2-40B4-BE49-F238E27FC236}">
                    <a16:creationId xmlns:a16="http://schemas.microsoft.com/office/drawing/2014/main" id="{5D465601-09BA-9499-1803-20A46EC5514C}"/>
                  </a:ext>
                </a:extLst>
              </p:cNvPr>
              <p:cNvPicPr>
                <a:picLocks noChangeAspect="1"/>
              </p:cNvPicPr>
              <p:nvPr/>
            </p:nvPicPr>
            <p:blipFill>
              <a:blip r:embed="rId3"/>
              <a:srcRect l="6731" r="6731" b="4307"/>
              <a:stretch>
                <a:fillRect/>
              </a:stretch>
            </p:blipFill>
            <p:spPr>
              <a:xfrm>
                <a:off x="11478755" y="674337"/>
                <a:ext cx="423427" cy="353875"/>
              </a:xfrm>
              <a:prstGeom prst="rect">
                <a:avLst/>
              </a:prstGeom>
            </p:spPr>
          </p:pic>
          <p:pic>
            <p:nvPicPr>
              <p:cNvPr id="22" name="Picture 22" descr="バケツのポップコーンイラストのフリー素材｜イラストイメージ">
                <a:extLst>
                  <a:ext uri="{FF2B5EF4-FFF2-40B4-BE49-F238E27FC236}">
                    <a16:creationId xmlns:a16="http://schemas.microsoft.com/office/drawing/2014/main" id="{C064FC52-FB6A-D482-3CA2-914604F8BC9F}"/>
                  </a:ext>
                </a:extLst>
              </p:cNvPr>
              <p:cNvPicPr>
                <a:picLocks noChangeAspect="1"/>
              </p:cNvPicPr>
              <p:nvPr/>
            </p:nvPicPr>
            <p:blipFill>
              <a:blip r:embed="rId3"/>
              <a:srcRect l="6731" r="6731" b="4307"/>
              <a:stretch>
                <a:fillRect/>
              </a:stretch>
            </p:blipFill>
            <p:spPr>
              <a:xfrm>
                <a:off x="11478755" y="1093437"/>
                <a:ext cx="423427" cy="353875"/>
              </a:xfrm>
              <a:prstGeom prst="rect">
                <a:avLst/>
              </a:prstGeom>
            </p:spPr>
          </p:pic>
          <p:pic>
            <p:nvPicPr>
              <p:cNvPr id="23" name="Picture 23" descr="バケツのポップコーンイラストのフリー素材｜イラストイメージ">
                <a:extLst>
                  <a:ext uri="{FF2B5EF4-FFF2-40B4-BE49-F238E27FC236}">
                    <a16:creationId xmlns:a16="http://schemas.microsoft.com/office/drawing/2014/main" id="{695562BE-5E38-7DA2-47FB-790D33F02F40}"/>
                  </a:ext>
                </a:extLst>
              </p:cNvPr>
              <p:cNvPicPr>
                <a:picLocks noChangeAspect="1"/>
              </p:cNvPicPr>
              <p:nvPr/>
            </p:nvPicPr>
            <p:blipFill>
              <a:blip r:embed="rId3"/>
              <a:srcRect l="6731" r="6731" b="4307"/>
              <a:stretch>
                <a:fillRect/>
              </a:stretch>
            </p:blipFill>
            <p:spPr>
              <a:xfrm>
                <a:off x="11478755" y="1998312"/>
                <a:ext cx="423427" cy="353875"/>
              </a:xfrm>
              <a:prstGeom prst="rect">
                <a:avLst/>
              </a:prstGeom>
            </p:spPr>
          </p:pic>
          <p:pic>
            <p:nvPicPr>
              <p:cNvPr id="24" name="Picture 24" descr="バケツのポップコーンイラストのフリー素材｜イラストイメージ">
                <a:extLst>
                  <a:ext uri="{FF2B5EF4-FFF2-40B4-BE49-F238E27FC236}">
                    <a16:creationId xmlns:a16="http://schemas.microsoft.com/office/drawing/2014/main" id="{2C58EF3F-5C19-078D-AB4E-049117CEC791}"/>
                  </a:ext>
                </a:extLst>
              </p:cNvPr>
              <p:cNvPicPr>
                <a:picLocks noChangeAspect="1"/>
              </p:cNvPicPr>
              <p:nvPr/>
            </p:nvPicPr>
            <p:blipFill>
              <a:blip r:embed="rId3"/>
              <a:srcRect l="6731" r="6731" b="4307"/>
              <a:stretch>
                <a:fillRect/>
              </a:stretch>
            </p:blipFill>
            <p:spPr>
              <a:xfrm>
                <a:off x="11478755" y="2931762"/>
                <a:ext cx="423427" cy="353875"/>
              </a:xfrm>
              <a:prstGeom prst="rect">
                <a:avLst/>
              </a:prstGeom>
            </p:spPr>
          </p:pic>
          <p:pic>
            <p:nvPicPr>
              <p:cNvPr id="25" name="Picture 25" descr="バケツのポップコーンイラストのフリー素材｜イラストイメージ">
                <a:extLst>
                  <a:ext uri="{FF2B5EF4-FFF2-40B4-BE49-F238E27FC236}">
                    <a16:creationId xmlns:a16="http://schemas.microsoft.com/office/drawing/2014/main" id="{CA620043-A31E-3417-CDDB-D78A28B1C0B7}"/>
                  </a:ext>
                </a:extLst>
              </p:cNvPr>
              <p:cNvPicPr>
                <a:picLocks noChangeAspect="1"/>
              </p:cNvPicPr>
              <p:nvPr/>
            </p:nvPicPr>
            <p:blipFill>
              <a:blip r:embed="rId3"/>
              <a:srcRect l="6731" r="6731" b="4307"/>
              <a:stretch>
                <a:fillRect/>
              </a:stretch>
            </p:blipFill>
            <p:spPr>
              <a:xfrm>
                <a:off x="11478755" y="1522062"/>
                <a:ext cx="423427" cy="353875"/>
              </a:xfrm>
              <a:prstGeom prst="rect">
                <a:avLst/>
              </a:prstGeom>
            </p:spPr>
          </p:pic>
          <p:pic>
            <p:nvPicPr>
              <p:cNvPr id="26" name="Picture 26" descr="バケツのポップコーンイラストのフリー素材｜イラストイメージ">
                <a:extLst>
                  <a:ext uri="{FF2B5EF4-FFF2-40B4-BE49-F238E27FC236}">
                    <a16:creationId xmlns:a16="http://schemas.microsoft.com/office/drawing/2014/main" id="{2CBFDF62-2C4A-D759-721F-E0FFBEB1386F}"/>
                  </a:ext>
                </a:extLst>
              </p:cNvPr>
              <p:cNvPicPr>
                <a:picLocks noChangeAspect="1"/>
              </p:cNvPicPr>
              <p:nvPr/>
            </p:nvPicPr>
            <p:blipFill>
              <a:blip r:embed="rId3"/>
              <a:srcRect l="6731" r="6731" b="4307"/>
              <a:stretch>
                <a:fillRect/>
              </a:stretch>
            </p:blipFill>
            <p:spPr>
              <a:xfrm>
                <a:off x="11478755" y="2474562"/>
                <a:ext cx="423427" cy="353875"/>
              </a:xfrm>
              <a:prstGeom prst="rect">
                <a:avLst/>
              </a:prstGeom>
            </p:spPr>
          </p:pic>
          <p:pic>
            <p:nvPicPr>
              <p:cNvPr id="27" name="Picture 27" descr="バケツのポップコーンイラストのフリー素材｜イラストイメージ">
                <a:extLst>
                  <a:ext uri="{FF2B5EF4-FFF2-40B4-BE49-F238E27FC236}">
                    <a16:creationId xmlns:a16="http://schemas.microsoft.com/office/drawing/2014/main" id="{6024F6E5-1B83-684B-0AB9-F7B4CD6C1692}"/>
                  </a:ext>
                </a:extLst>
              </p:cNvPr>
              <p:cNvPicPr>
                <a:picLocks noChangeAspect="1"/>
              </p:cNvPicPr>
              <p:nvPr/>
            </p:nvPicPr>
            <p:blipFill>
              <a:blip r:embed="rId3"/>
              <a:srcRect l="6731" r="6731" b="4307"/>
              <a:stretch>
                <a:fillRect/>
              </a:stretch>
            </p:blipFill>
            <p:spPr>
              <a:xfrm>
                <a:off x="11478755" y="3427062"/>
                <a:ext cx="423427" cy="353875"/>
              </a:xfrm>
              <a:prstGeom prst="rect">
                <a:avLst/>
              </a:prstGeom>
            </p:spPr>
          </p:pic>
          <p:pic>
            <p:nvPicPr>
              <p:cNvPr id="28" name="Picture 28" descr="バケツのポップコーンイラストのフリー素材｜イラストイメージ">
                <a:extLst>
                  <a:ext uri="{FF2B5EF4-FFF2-40B4-BE49-F238E27FC236}">
                    <a16:creationId xmlns:a16="http://schemas.microsoft.com/office/drawing/2014/main" id="{3B259B58-1D37-2962-FE99-B686D15FF139}"/>
                  </a:ext>
                </a:extLst>
              </p:cNvPr>
              <p:cNvPicPr>
                <a:picLocks noChangeAspect="1"/>
              </p:cNvPicPr>
              <p:nvPr/>
            </p:nvPicPr>
            <p:blipFill>
              <a:blip r:embed="rId3"/>
              <a:srcRect l="6731" r="6731" b="4307"/>
              <a:stretch>
                <a:fillRect/>
              </a:stretch>
            </p:blipFill>
            <p:spPr>
              <a:xfrm>
                <a:off x="11478755" y="3874737"/>
                <a:ext cx="423427" cy="353875"/>
              </a:xfrm>
              <a:prstGeom prst="rect">
                <a:avLst/>
              </a:prstGeom>
            </p:spPr>
          </p:pic>
          <p:pic>
            <p:nvPicPr>
              <p:cNvPr id="29" name="Picture 29" descr="バケツのポップコーンイラストのフリー素材｜イラストイメージ">
                <a:extLst>
                  <a:ext uri="{FF2B5EF4-FFF2-40B4-BE49-F238E27FC236}">
                    <a16:creationId xmlns:a16="http://schemas.microsoft.com/office/drawing/2014/main" id="{5A80C438-E120-7613-4077-C444A685B1BD}"/>
                  </a:ext>
                </a:extLst>
              </p:cNvPr>
              <p:cNvPicPr>
                <a:picLocks noChangeAspect="1"/>
              </p:cNvPicPr>
              <p:nvPr/>
            </p:nvPicPr>
            <p:blipFill>
              <a:blip r:embed="rId3"/>
              <a:srcRect l="6731" r="6731" b="4307"/>
              <a:stretch>
                <a:fillRect/>
              </a:stretch>
            </p:blipFill>
            <p:spPr>
              <a:xfrm>
                <a:off x="11478755" y="4293837"/>
                <a:ext cx="423427" cy="353875"/>
              </a:xfrm>
              <a:prstGeom prst="rect">
                <a:avLst/>
              </a:prstGeom>
            </p:spPr>
          </p:pic>
          <p:pic>
            <p:nvPicPr>
              <p:cNvPr id="30" name="Picture 30" descr="バケツのポップコーンイラストのフリー素材｜イラストイメージ">
                <a:extLst>
                  <a:ext uri="{FF2B5EF4-FFF2-40B4-BE49-F238E27FC236}">
                    <a16:creationId xmlns:a16="http://schemas.microsoft.com/office/drawing/2014/main" id="{7EE7D7E4-9EB9-585E-C9D9-6C114DCBDDCC}"/>
                  </a:ext>
                </a:extLst>
              </p:cNvPr>
              <p:cNvPicPr>
                <a:picLocks noChangeAspect="1"/>
              </p:cNvPicPr>
              <p:nvPr/>
            </p:nvPicPr>
            <p:blipFill>
              <a:blip r:embed="rId3"/>
              <a:srcRect l="6731" r="6731" b="4307"/>
              <a:stretch>
                <a:fillRect/>
              </a:stretch>
            </p:blipFill>
            <p:spPr>
              <a:xfrm>
                <a:off x="11478755" y="5198712"/>
                <a:ext cx="423427" cy="353875"/>
              </a:xfrm>
              <a:prstGeom prst="rect">
                <a:avLst/>
              </a:prstGeom>
            </p:spPr>
          </p:pic>
          <p:pic>
            <p:nvPicPr>
              <p:cNvPr id="31" name="Picture 31" descr="バケツのポップコーンイラストのフリー素材｜イラストイメージ">
                <a:extLst>
                  <a:ext uri="{FF2B5EF4-FFF2-40B4-BE49-F238E27FC236}">
                    <a16:creationId xmlns:a16="http://schemas.microsoft.com/office/drawing/2014/main" id="{1D17321F-4722-77F9-E15F-1C8F54F27948}"/>
                  </a:ext>
                </a:extLst>
              </p:cNvPr>
              <p:cNvPicPr>
                <a:picLocks noChangeAspect="1"/>
              </p:cNvPicPr>
              <p:nvPr/>
            </p:nvPicPr>
            <p:blipFill>
              <a:blip r:embed="rId3"/>
              <a:srcRect l="6731" r="6731" b="4307"/>
              <a:stretch>
                <a:fillRect/>
              </a:stretch>
            </p:blipFill>
            <p:spPr>
              <a:xfrm>
                <a:off x="11478755" y="6132162"/>
                <a:ext cx="423427" cy="353875"/>
              </a:xfrm>
              <a:prstGeom prst="rect">
                <a:avLst/>
              </a:prstGeom>
            </p:spPr>
          </p:pic>
          <p:pic>
            <p:nvPicPr>
              <p:cNvPr id="32" name="Picture 32" descr="バケツのポップコーンイラストのフリー素材｜イラストイメージ">
                <a:extLst>
                  <a:ext uri="{FF2B5EF4-FFF2-40B4-BE49-F238E27FC236}">
                    <a16:creationId xmlns:a16="http://schemas.microsoft.com/office/drawing/2014/main" id="{69AD473E-C9E2-BEE9-8B96-500895AC09D9}"/>
                  </a:ext>
                </a:extLst>
              </p:cNvPr>
              <p:cNvPicPr>
                <a:picLocks noChangeAspect="1"/>
              </p:cNvPicPr>
              <p:nvPr/>
            </p:nvPicPr>
            <p:blipFill>
              <a:blip r:embed="rId3"/>
              <a:srcRect l="6731" r="6731" b="4307"/>
              <a:stretch>
                <a:fillRect/>
              </a:stretch>
            </p:blipFill>
            <p:spPr>
              <a:xfrm>
                <a:off x="11478755" y="4722462"/>
                <a:ext cx="423427" cy="353875"/>
              </a:xfrm>
              <a:prstGeom prst="rect">
                <a:avLst/>
              </a:prstGeom>
            </p:spPr>
          </p:pic>
          <p:pic>
            <p:nvPicPr>
              <p:cNvPr id="33" name="Picture 33" descr="バケツのポップコーンイラストのフリー素材｜イラストイメージ">
                <a:extLst>
                  <a:ext uri="{FF2B5EF4-FFF2-40B4-BE49-F238E27FC236}">
                    <a16:creationId xmlns:a16="http://schemas.microsoft.com/office/drawing/2014/main" id="{32D0DB5C-1D0F-3A9B-73B3-CAAF3D8E50A6}"/>
                  </a:ext>
                </a:extLst>
              </p:cNvPr>
              <p:cNvPicPr>
                <a:picLocks noChangeAspect="1"/>
              </p:cNvPicPr>
              <p:nvPr/>
            </p:nvPicPr>
            <p:blipFill>
              <a:blip r:embed="rId3"/>
              <a:srcRect l="6731" r="6731" b="4307"/>
              <a:stretch>
                <a:fillRect/>
              </a:stretch>
            </p:blipFill>
            <p:spPr>
              <a:xfrm>
                <a:off x="11478755" y="5674962"/>
                <a:ext cx="423427" cy="353875"/>
              </a:xfrm>
              <a:prstGeom prst="rect">
                <a:avLst/>
              </a:prstGeom>
            </p:spPr>
          </p:pic>
        </p:grpSp>
        <p:grpSp>
          <p:nvGrpSpPr>
            <p:cNvPr id="5" name="Group 5">
              <a:extLst>
                <a:ext uri="{FF2B5EF4-FFF2-40B4-BE49-F238E27FC236}">
                  <a16:creationId xmlns:a16="http://schemas.microsoft.com/office/drawing/2014/main" id="{6AE99909-5892-AE3B-690D-ED2863921C4C}"/>
                </a:ext>
              </a:extLst>
            </p:cNvPr>
            <p:cNvGrpSpPr/>
            <p:nvPr/>
          </p:nvGrpSpPr>
          <p:grpSpPr>
            <a:xfrm>
              <a:off x="134480" y="169512"/>
              <a:ext cx="423427" cy="6516544"/>
              <a:chOff x="11478755" y="226662"/>
              <a:chExt cx="423427" cy="6259375"/>
            </a:xfrm>
          </p:grpSpPr>
          <p:pic>
            <p:nvPicPr>
              <p:cNvPr id="6" name="Picture 6" descr="バケツのポップコーンイラストのフリー素材｜イラストイメージ">
                <a:extLst>
                  <a:ext uri="{FF2B5EF4-FFF2-40B4-BE49-F238E27FC236}">
                    <a16:creationId xmlns:a16="http://schemas.microsoft.com/office/drawing/2014/main" id="{D3061E94-5FE3-94D5-9EF7-26870DCDA459}"/>
                  </a:ext>
                </a:extLst>
              </p:cNvPr>
              <p:cNvPicPr>
                <a:picLocks noChangeAspect="1"/>
              </p:cNvPicPr>
              <p:nvPr/>
            </p:nvPicPr>
            <p:blipFill>
              <a:blip r:embed="rId3"/>
              <a:srcRect l="6731" r="6731" b="4307"/>
              <a:stretch>
                <a:fillRect/>
              </a:stretch>
            </p:blipFill>
            <p:spPr>
              <a:xfrm>
                <a:off x="11478755" y="226662"/>
                <a:ext cx="423427" cy="353875"/>
              </a:xfrm>
              <a:prstGeom prst="rect">
                <a:avLst/>
              </a:prstGeom>
            </p:spPr>
          </p:pic>
          <p:pic>
            <p:nvPicPr>
              <p:cNvPr id="7" name="Picture 7" descr="バケツのポップコーンイラストのフリー素材｜イラストイメージ">
                <a:extLst>
                  <a:ext uri="{FF2B5EF4-FFF2-40B4-BE49-F238E27FC236}">
                    <a16:creationId xmlns:a16="http://schemas.microsoft.com/office/drawing/2014/main" id="{08126BF8-7BF9-7A6E-274A-FA54512E5406}"/>
                  </a:ext>
                </a:extLst>
              </p:cNvPr>
              <p:cNvPicPr>
                <a:picLocks noChangeAspect="1"/>
              </p:cNvPicPr>
              <p:nvPr/>
            </p:nvPicPr>
            <p:blipFill>
              <a:blip r:embed="rId3"/>
              <a:srcRect l="6731" r="6731" b="4307"/>
              <a:stretch>
                <a:fillRect/>
              </a:stretch>
            </p:blipFill>
            <p:spPr>
              <a:xfrm>
                <a:off x="11478755" y="674337"/>
                <a:ext cx="423427" cy="353875"/>
              </a:xfrm>
              <a:prstGeom prst="rect">
                <a:avLst/>
              </a:prstGeom>
            </p:spPr>
          </p:pic>
          <p:pic>
            <p:nvPicPr>
              <p:cNvPr id="8" name="Picture 8" descr="バケツのポップコーンイラストのフリー素材｜イラストイメージ">
                <a:extLst>
                  <a:ext uri="{FF2B5EF4-FFF2-40B4-BE49-F238E27FC236}">
                    <a16:creationId xmlns:a16="http://schemas.microsoft.com/office/drawing/2014/main" id="{3FDA3252-E7BB-67AF-A373-DCF7FBB46D9F}"/>
                  </a:ext>
                </a:extLst>
              </p:cNvPr>
              <p:cNvPicPr>
                <a:picLocks noChangeAspect="1"/>
              </p:cNvPicPr>
              <p:nvPr/>
            </p:nvPicPr>
            <p:blipFill>
              <a:blip r:embed="rId3"/>
              <a:srcRect l="6731" r="6731" b="4307"/>
              <a:stretch>
                <a:fillRect/>
              </a:stretch>
            </p:blipFill>
            <p:spPr>
              <a:xfrm>
                <a:off x="11478755" y="1093437"/>
                <a:ext cx="423427" cy="353875"/>
              </a:xfrm>
              <a:prstGeom prst="rect">
                <a:avLst/>
              </a:prstGeom>
            </p:spPr>
          </p:pic>
          <p:pic>
            <p:nvPicPr>
              <p:cNvPr id="9" name="Picture 9" descr="バケツのポップコーンイラストのフリー素材｜イラストイメージ">
                <a:extLst>
                  <a:ext uri="{FF2B5EF4-FFF2-40B4-BE49-F238E27FC236}">
                    <a16:creationId xmlns:a16="http://schemas.microsoft.com/office/drawing/2014/main" id="{4DF7DF1D-6143-75EB-2582-04976733846A}"/>
                  </a:ext>
                </a:extLst>
              </p:cNvPr>
              <p:cNvPicPr>
                <a:picLocks noChangeAspect="1"/>
              </p:cNvPicPr>
              <p:nvPr/>
            </p:nvPicPr>
            <p:blipFill>
              <a:blip r:embed="rId3"/>
              <a:srcRect l="6731" r="6731" b="4307"/>
              <a:stretch>
                <a:fillRect/>
              </a:stretch>
            </p:blipFill>
            <p:spPr>
              <a:xfrm>
                <a:off x="11478755" y="1998312"/>
                <a:ext cx="423427" cy="353875"/>
              </a:xfrm>
              <a:prstGeom prst="rect">
                <a:avLst/>
              </a:prstGeom>
            </p:spPr>
          </p:pic>
          <p:pic>
            <p:nvPicPr>
              <p:cNvPr id="10" name="Picture 10" descr="バケツのポップコーンイラストのフリー素材｜イラストイメージ">
                <a:extLst>
                  <a:ext uri="{FF2B5EF4-FFF2-40B4-BE49-F238E27FC236}">
                    <a16:creationId xmlns:a16="http://schemas.microsoft.com/office/drawing/2014/main" id="{1C89BC1E-7E51-9EAF-195E-AA2C0AEAB1BB}"/>
                  </a:ext>
                </a:extLst>
              </p:cNvPr>
              <p:cNvPicPr>
                <a:picLocks noChangeAspect="1"/>
              </p:cNvPicPr>
              <p:nvPr/>
            </p:nvPicPr>
            <p:blipFill>
              <a:blip r:embed="rId3"/>
              <a:srcRect l="6731" r="6731" b="4307"/>
              <a:stretch>
                <a:fillRect/>
              </a:stretch>
            </p:blipFill>
            <p:spPr>
              <a:xfrm>
                <a:off x="11478755" y="2931762"/>
                <a:ext cx="423427" cy="353875"/>
              </a:xfrm>
              <a:prstGeom prst="rect">
                <a:avLst/>
              </a:prstGeom>
            </p:spPr>
          </p:pic>
          <p:pic>
            <p:nvPicPr>
              <p:cNvPr id="11" name="Picture 11" descr="バケツのポップコーンイラストのフリー素材｜イラストイメージ">
                <a:extLst>
                  <a:ext uri="{FF2B5EF4-FFF2-40B4-BE49-F238E27FC236}">
                    <a16:creationId xmlns:a16="http://schemas.microsoft.com/office/drawing/2014/main" id="{FD3943D3-3CA4-83A2-D38F-1E73D0F5DB7C}"/>
                  </a:ext>
                </a:extLst>
              </p:cNvPr>
              <p:cNvPicPr>
                <a:picLocks noChangeAspect="1"/>
              </p:cNvPicPr>
              <p:nvPr/>
            </p:nvPicPr>
            <p:blipFill>
              <a:blip r:embed="rId3"/>
              <a:srcRect l="6731" r="6731" b="4307"/>
              <a:stretch>
                <a:fillRect/>
              </a:stretch>
            </p:blipFill>
            <p:spPr>
              <a:xfrm>
                <a:off x="11478755" y="1522062"/>
                <a:ext cx="423427" cy="353875"/>
              </a:xfrm>
              <a:prstGeom prst="rect">
                <a:avLst/>
              </a:prstGeom>
            </p:spPr>
          </p:pic>
          <p:pic>
            <p:nvPicPr>
              <p:cNvPr id="12" name="Picture 12" descr="バケツのポップコーンイラストのフリー素材｜イラストイメージ">
                <a:extLst>
                  <a:ext uri="{FF2B5EF4-FFF2-40B4-BE49-F238E27FC236}">
                    <a16:creationId xmlns:a16="http://schemas.microsoft.com/office/drawing/2014/main" id="{D082AB20-59E5-1C54-A1E5-AAB8C7CBB54F}"/>
                  </a:ext>
                </a:extLst>
              </p:cNvPr>
              <p:cNvPicPr>
                <a:picLocks noChangeAspect="1"/>
              </p:cNvPicPr>
              <p:nvPr/>
            </p:nvPicPr>
            <p:blipFill>
              <a:blip r:embed="rId3"/>
              <a:srcRect l="6731" r="6731" b="4307"/>
              <a:stretch>
                <a:fillRect/>
              </a:stretch>
            </p:blipFill>
            <p:spPr>
              <a:xfrm>
                <a:off x="11478755" y="2474562"/>
                <a:ext cx="423427" cy="353875"/>
              </a:xfrm>
              <a:prstGeom prst="rect">
                <a:avLst/>
              </a:prstGeom>
            </p:spPr>
          </p:pic>
          <p:pic>
            <p:nvPicPr>
              <p:cNvPr id="13" name="Picture 13" descr="バケツのポップコーンイラストのフリー素材｜イラストイメージ">
                <a:extLst>
                  <a:ext uri="{FF2B5EF4-FFF2-40B4-BE49-F238E27FC236}">
                    <a16:creationId xmlns:a16="http://schemas.microsoft.com/office/drawing/2014/main" id="{877A9649-A5DF-5354-1FE2-29686DBF352F}"/>
                  </a:ext>
                </a:extLst>
              </p:cNvPr>
              <p:cNvPicPr>
                <a:picLocks noChangeAspect="1"/>
              </p:cNvPicPr>
              <p:nvPr/>
            </p:nvPicPr>
            <p:blipFill>
              <a:blip r:embed="rId3"/>
              <a:srcRect l="6731" r="6731" b="4307"/>
              <a:stretch>
                <a:fillRect/>
              </a:stretch>
            </p:blipFill>
            <p:spPr>
              <a:xfrm>
                <a:off x="11478755" y="3427062"/>
                <a:ext cx="423427" cy="353875"/>
              </a:xfrm>
              <a:prstGeom prst="rect">
                <a:avLst/>
              </a:prstGeom>
            </p:spPr>
          </p:pic>
          <p:pic>
            <p:nvPicPr>
              <p:cNvPr id="14" name="Picture 14" descr="バケツのポップコーンイラストのフリー素材｜イラストイメージ">
                <a:extLst>
                  <a:ext uri="{FF2B5EF4-FFF2-40B4-BE49-F238E27FC236}">
                    <a16:creationId xmlns:a16="http://schemas.microsoft.com/office/drawing/2014/main" id="{CC485AFC-687B-58F3-8AE5-9100330C8C3F}"/>
                  </a:ext>
                </a:extLst>
              </p:cNvPr>
              <p:cNvPicPr>
                <a:picLocks noChangeAspect="1"/>
              </p:cNvPicPr>
              <p:nvPr/>
            </p:nvPicPr>
            <p:blipFill>
              <a:blip r:embed="rId3"/>
              <a:srcRect l="6731" r="6731" b="4307"/>
              <a:stretch>
                <a:fillRect/>
              </a:stretch>
            </p:blipFill>
            <p:spPr>
              <a:xfrm>
                <a:off x="11478755" y="3874737"/>
                <a:ext cx="423427" cy="353875"/>
              </a:xfrm>
              <a:prstGeom prst="rect">
                <a:avLst/>
              </a:prstGeom>
            </p:spPr>
          </p:pic>
          <p:pic>
            <p:nvPicPr>
              <p:cNvPr id="15" name="Picture 15" descr="バケツのポップコーンイラストのフリー素材｜イラストイメージ">
                <a:extLst>
                  <a:ext uri="{FF2B5EF4-FFF2-40B4-BE49-F238E27FC236}">
                    <a16:creationId xmlns:a16="http://schemas.microsoft.com/office/drawing/2014/main" id="{BB4E039E-AD8A-CCA7-0702-051D129C7738}"/>
                  </a:ext>
                </a:extLst>
              </p:cNvPr>
              <p:cNvPicPr>
                <a:picLocks noChangeAspect="1"/>
              </p:cNvPicPr>
              <p:nvPr/>
            </p:nvPicPr>
            <p:blipFill>
              <a:blip r:embed="rId3"/>
              <a:srcRect l="6731" r="6731" b="4307"/>
              <a:stretch>
                <a:fillRect/>
              </a:stretch>
            </p:blipFill>
            <p:spPr>
              <a:xfrm>
                <a:off x="11478755" y="4293837"/>
                <a:ext cx="423427" cy="353875"/>
              </a:xfrm>
              <a:prstGeom prst="rect">
                <a:avLst/>
              </a:prstGeom>
            </p:spPr>
          </p:pic>
          <p:pic>
            <p:nvPicPr>
              <p:cNvPr id="16" name="Picture 16" descr="バケツのポップコーンイラストのフリー素材｜イラストイメージ">
                <a:extLst>
                  <a:ext uri="{FF2B5EF4-FFF2-40B4-BE49-F238E27FC236}">
                    <a16:creationId xmlns:a16="http://schemas.microsoft.com/office/drawing/2014/main" id="{9ED1B0E7-E03B-A5FB-E380-5DBAEA3FC5DE}"/>
                  </a:ext>
                </a:extLst>
              </p:cNvPr>
              <p:cNvPicPr>
                <a:picLocks noChangeAspect="1"/>
              </p:cNvPicPr>
              <p:nvPr/>
            </p:nvPicPr>
            <p:blipFill>
              <a:blip r:embed="rId3"/>
              <a:srcRect l="6731" r="6731" b="4307"/>
              <a:stretch>
                <a:fillRect/>
              </a:stretch>
            </p:blipFill>
            <p:spPr>
              <a:xfrm>
                <a:off x="11478755" y="5198712"/>
                <a:ext cx="423427" cy="353875"/>
              </a:xfrm>
              <a:prstGeom prst="rect">
                <a:avLst/>
              </a:prstGeom>
            </p:spPr>
          </p:pic>
          <p:pic>
            <p:nvPicPr>
              <p:cNvPr id="17" name="Picture 17" descr="バケツのポップコーンイラストのフリー素材｜イラストイメージ">
                <a:extLst>
                  <a:ext uri="{FF2B5EF4-FFF2-40B4-BE49-F238E27FC236}">
                    <a16:creationId xmlns:a16="http://schemas.microsoft.com/office/drawing/2014/main" id="{8845BCE6-768C-62C2-1E00-F319C329BCE2}"/>
                  </a:ext>
                </a:extLst>
              </p:cNvPr>
              <p:cNvPicPr>
                <a:picLocks noChangeAspect="1"/>
              </p:cNvPicPr>
              <p:nvPr/>
            </p:nvPicPr>
            <p:blipFill>
              <a:blip r:embed="rId3"/>
              <a:srcRect l="6731" r="6731" b="4307"/>
              <a:stretch>
                <a:fillRect/>
              </a:stretch>
            </p:blipFill>
            <p:spPr>
              <a:xfrm>
                <a:off x="11478755" y="6132162"/>
                <a:ext cx="423427" cy="353875"/>
              </a:xfrm>
              <a:prstGeom prst="rect">
                <a:avLst/>
              </a:prstGeom>
            </p:spPr>
          </p:pic>
          <p:pic>
            <p:nvPicPr>
              <p:cNvPr id="18" name="Picture 18" descr="バケツのポップコーンイラストのフリー素材｜イラストイメージ">
                <a:extLst>
                  <a:ext uri="{FF2B5EF4-FFF2-40B4-BE49-F238E27FC236}">
                    <a16:creationId xmlns:a16="http://schemas.microsoft.com/office/drawing/2014/main" id="{50CEBD1E-AB39-865F-8F0C-3BEDBC90AEFA}"/>
                  </a:ext>
                </a:extLst>
              </p:cNvPr>
              <p:cNvPicPr>
                <a:picLocks noChangeAspect="1"/>
              </p:cNvPicPr>
              <p:nvPr/>
            </p:nvPicPr>
            <p:blipFill>
              <a:blip r:embed="rId3"/>
              <a:srcRect l="6731" r="6731" b="4307"/>
              <a:stretch>
                <a:fillRect/>
              </a:stretch>
            </p:blipFill>
            <p:spPr>
              <a:xfrm>
                <a:off x="11478755" y="4722462"/>
                <a:ext cx="423427" cy="353875"/>
              </a:xfrm>
              <a:prstGeom prst="rect">
                <a:avLst/>
              </a:prstGeom>
            </p:spPr>
          </p:pic>
          <p:pic>
            <p:nvPicPr>
              <p:cNvPr id="19" name="Picture 19" descr="バケツのポップコーンイラストのフリー素材｜イラストイメージ">
                <a:extLst>
                  <a:ext uri="{FF2B5EF4-FFF2-40B4-BE49-F238E27FC236}">
                    <a16:creationId xmlns:a16="http://schemas.microsoft.com/office/drawing/2014/main" id="{9BC3056C-8F5E-ABEF-2AB6-5E897DC153DC}"/>
                  </a:ext>
                </a:extLst>
              </p:cNvPr>
              <p:cNvPicPr>
                <a:picLocks noChangeAspect="1"/>
              </p:cNvPicPr>
              <p:nvPr/>
            </p:nvPicPr>
            <p:blipFill>
              <a:blip r:embed="rId3"/>
              <a:srcRect l="6731" r="6731" b="4307"/>
              <a:stretch>
                <a:fillRect/>
              </a:stretch>
            </p:blipFill>
            <p:spPr>
              <a:xfrm>
                <a:off x="11478755" y="5674962"/>
                <a:ext cx="423427" cy="353875"/>
              </a:xfrm>
              <a:prstGeom prst="rect">
                <a:avLst/>
              </a:prstGeom>
            </p:spPr>
          </p:pic>
        </p:grpSp>
      </p:grpSp>
      <p:sp>
        <p:nvSpPr>
          <p:cNvPr id="35" name="テキスト ボックス 34">
            <a:extLst>
              <a:ext uri="{FF2B5EF4-FFF2-40B4-BE49-F238E27FC236}">
                <a16:creationId xmlns:a16="http://schemas.microsoft.com/office/drawing/2014/main" id="{A3EF5A1F-13FD-4051-822A-28F8CC896E97}"/>
              </a:ext>
            </a:extLst>
          </p:cNvPr>
          <p:cNvSpPr txBox="1"/>
          <p:nvPr/>
        </p:nvSpPr>
        <p:spPr>
          <a:xfrm>
            <a:off x="785004" y="389046"/>
            <a:ext cx="2270173" cy="369332"/>
          </a:xfrm>
          <a:prstGeom prst="rect">
            <a:avLst/>
          </a:prstGeom>
          <a:noFill/>
        </p:spPr>
        <p:txBody>
          <a:bodyPr wrap="none" rtlCol="0">
            <a:spAutoFit/>
          </a:bodyPr>
          <a:lstStyle/>
          <a:p>
            <a:r>
              <a:rPr kumimoji="1" lang="en-US" altLang="ja-JP"/>
              <a:t>ID</a:t>
            </a:r>
            <a:r>
              <a:rPr kumimoji="1" lang="ja-JP" altLang="en-US"/>
              <a:t>・パスワード入力</a:t>
            </a:r>
          </a:p>
        </p:txBody>
      </p:sp>
    </p:spTree>
    <p:extLst>
      <p:ext uri="{BB962C8B-B14F-4D97-AF65-F5344CB8AC3E}">
        <p14:creationId xmlns:p14="http://schemas.microsoft.com/office/powerpoint/2010/main" val="26987248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72410E-7A13-BFC0-2A3E-CE3A7813F946}"/>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3881C2FB-FF02-45EC-4B65-51621F96659B}"/>
              </a:ext>
            </a:extLst>
          </p:cNvPr>
          <p:cNvPicPr>
            <a:picLocks noChangeAspect="1"/>
          </p:cNvPicPr>
          <p:nvPr/>
        </p:nvPicPr>
        <p:blipFill>
          <a:blip r:embed="rId2"/>
          <a:srcRect t="8816" b="-182"/>
          <a:stretch>
            <a:fillRect/>
          </a:stretch>
        </p:blipFill>
        <p:spPr>
          <a:xfrm>
            <a:off x="1075501" y="907738"/>
            <a:ext cx="9955910" cy="5329160"/>
          </a:xfrm>
          <a:prstGeom prst="rect">
            <a:avLst/>
          </a:prstGeom>
        </p:spPr>
      </p:pic>
      <p:grpSp>
        <p:nvGrpSpPr>
          <p:cNvPr id="3" name="Group 34">
            <a:extLst>
              <a:ext uri="{FF2B5EF4-FFF2-40B4-BE49-F238E27FC236}">
                <a16:creationId xmlns:a16="http://schemas.microsoft.com/office/drawing/2014/main" id="{DC7837E0-BCAB-212C-5342-39987496DFBD}"/>
              </a:ext>
            </a:extLst>
          </p:cNvPr>
          <p:cNvGrpSpPr/>
          <p:nvPr/>
        </p:nvGrpSpPr>
        <p:grpSpPr>
          <a:xfrm>
            <a:off x="134480" y="208589"/>
            <a:ext cx="11923032" cy="6653313"/>
            <a:chOff x="134480" y="169512"/>
            <a:chExt cx="11805802" cy="6516544"/>
          </a:xfrm>
        </p:grpSpPr>
        <p:grpSp>
          <p:nvGrpSpPr>
            <p:cNvPr id="4" name="Group 4">
              <a:extLst>
                <a:ext uri="{FF2B5EF4-FFF2-40B4-BE49-F238E27FC236}">
                  <a16:creationId xmlns:a16="http://schemas.microsoft.com/office/drawing/2014/main" id="{214DE398-3C19-756B-EC37-8A346D751230}"/>
                </a:ext>
              </a:extLst>
            </p:cNvPr>
            <p:cNvGrpSpPr/>
            <p:nvPr/>
          </p:nvGrpSpPr>
          <p:grpSpPr>
            <a:xfrm>
              <a:off x="11526380" y="169512"/>
              <a:ext cx="413902" cy="6497491"/>
              <a:chOff x="11478755" y="226662"/>
              <a:chExt cx="423427" cy="6259375"/>
            </a:xfrm>
          </p:grpSpPr>
          <p:pic>
            <p:nvPicPr>
              <p:cNvPr id="20" name="Picture 20" descr="バケツのポップコーンイラストのフリー素材｜イラストイメージ">
                <a:extLst>
                  <a:ext uri="{FF2B5EF4-FFF2-40B4-BE49-F238E27FC236}">
                    <a16:creationId xmlns:a16="http://schemas.microsoft.com/office/drawing/2014/main" id="{58489DCA-7B6A-5E1C-D72F-ACFDD93B419D}"/>
                  </a:ext>
                </a:extLst>
              </p:cNvPr>
              <p:cNvPicPr>
                <a:picLocks noChangeAspect="1"/>
              </p:cNvPicPr>
              <p:nvPr/>
            </p:nvPicPr>
            <p:blipFill>
              <a:blip r:embed="rId3"/>
              <a:srcRect l="6731" r="6731" b="4307"/>
              <a:stretch>
                <a:fillRect/>
              </a:stretch>
            </p:blipFill>
            <p:spPr>
              <a:xfrm>
                <a:off x="11478755" y="226662"/>
                <a:ext cx="423427" cy="353875"/>
              </a:xfrm>
              <a:prstGeom prst="rect">
                <a:avLst/>
              </a:prstGeom>
            </p:spPr>
          </p:pic>
          <p:pic>
            <p:nvPicPr>
              <p:cNvPr id="21" name="Picture 21" descr="バケツのポップコーンイラストのフリー素材｜イラストイメージ">
                <a:extLst>
                  <a:ext uri="{FF2B5EF4-FFF2-40B4-BE49-F238E27FC236}">
                    <a16:creationId xmlns:a16="http://schemas.microsoft.com/office/drawing/2014/main" id="{51C10D06-3D8F-6927-B7F4-54CC15F125EA}"/>
                  </a:ext>
                </a:extLst>
              </p:cNvPr>
              <p:cNvPicPr>
                <a:picLocks noChangeAspect="1"/>
              </p:cNvPicPr>
              <p:nvPr/>
            </p:nvPicPr>
            <p:blipFill>
              <a:blip r:embed="rId3"/>
              <a:srcRect l="6731" r="6731" b="4307"/>
              <a:stretch>
                <a:fillRect/>
              </a:stretch>
            </p:blipFill>
            <p:spPr>
              <a:xfrm>
                <a:off x="11478755" y="674337"/>
                <a:ext cx="423427" cy="353875"/>
              </a:xfrm>
              <a:prstGeom prst="rect">
                <a:avLst/>
              </a:prstGeom>
            </p:spPr>
          </p:pic>
          <p:pic>
            <p:nvPicPr>
              <p:cNvPr id="22" name="Picture 22" descr="バケツのポップコーンイラストのフリー素材｜イラストイメージ">
                <a:extLst>
                  <a:ext uri="{FF2B5EF4-FFF2-40B4-BE49-F238E27FC236}">
                    <a16:creationId xmlns:a16="http://schemas.microsoft.com/office/drawing/2014/main" id="{AB2AD8D4-4955-6D74-40AB-7AB36BDE927C}"/>
                  </a:ext>
                </a:extLst>
              </p:cNvPr>
              <p:cNvPicPr>
                <a:picLocks noChangeAspect="1"/>
              </p:cNvPicPr>
              <p:nvPr/>
            </p:nvPicPr>
            <p:blipFill>
              <a:blip r:embed="rId3"/>
              <a:srcRect l="6731" r="6731" b="4307"/>
              <a:stretch>
                <a:fillRect/>
              </a:stretch>
            </p:blipFill>
            <p:spPr>
              <a:xfrm>
                <a:off x="11478755" y="1093437"/>
                <a:ext cx="423427" cy="353875"/>
              </a:xfrm>
              <a:prstGeom prst="rect">
                <a:avLst/>
              </a:prstGeom>
            </p:spPr>
          </p:pic>
          <p:pic>
            <p:nvPicPr>
              <p:cNvPr id="23" name="Picture 23" descr="バケツのポップコーンイラストのフリー素材｜イラストイメージ">
                <a:extLst>
                  <a:ext uri="{FF2B5EF4-FFF2-40B4-BE49-F238E27FC236}">
                    <a16:creationId xmlns:a16="http://schemas.microsoft.com/office/drawing/2014/main" id="{1B50814E-EF87-733D-A9C9-625DE1E6BAB8}"/>
                  </a:ext>
                </a:extLst>
              </p:cNvPr>
              <p:cNvPicPr>
                <a:picLocks noChangeAspect="1"/>
              </p:cNvPicPr>
              <p:nvPr/>
            </p:nvPicPr>
            <p:blipFill>
              <a:blip r:embed="rId3"/>
              <a:srcRect l="6731" r="6731" b="4307"/>
              <a:stretch>
                <a:fillRect/>
              </a:stretch>
            </p:blipFill>
            <p:spPr>
              <a:xfrm>
                <a:off x="11478755" y="1998312"/>
                <a:ext cx="423427" cy="353875"/>
              </a:xfrm>
              <a:prstGeom prst="rect">
                <a:avLst/>
              </a:prstGeom>
            </p:spPr>
          </p:pic>
          <p:pic>
            <p:nvPicPr>
              <p:cNvPr id="24" name="Picture 24" descr="バケツのポップコーンイラストのフリー素材｜イラストイメージ">
                <a:extLst>
                  <a:ext uri="{FF2B5EF4-FFF2-40B4-BE49-F238E27FC236}">
                    <a16:creationId xmlns:a16="http://schemas.microsoft.com/office/drawing/2014/main" id="{D644F1A0-9722-BDBA-71AC-6991FA9BE928}"/>
                  </a:ext>
                </a:extLst>
              </p:cNvPr>
              <p:cNvPicPr>
                <a:picLocks noChangeAspect="1"/>
              </p:cNvPicPr>
              <p:nvPr/>
            </p:nvPicPr>
            <p:blipFill>
              <a:blip r:embed="rId3"/>
              <a:srcRect l="6731" r="6731" b="4307"/>
              <a:stretch>
                <a:fillRect/>
              </a:stretch>
            </p:blipFill>
            <p:spPr>
              <a:xfrm>
                <a:off x="11478755" y="2931762"/>
                <a:ext cx="423427" cy="353875"/>
              </a:xfrm>
              <a:prstGeom prst="rect">
                <a:avLst/>
              </a:prstGeom>
            </p:spPr>
          </p:pic>
          <p:pic>
            <p:nvPicPr>
              <p:cNvPr id="25" name="Picture 25" descr="バケツのポップコーンイラストのフリー素材｜イラストイメージ">
                <a:extLst>
                  <a:ext uri="{FF2B5EF4-FFF2-40B4-BE49-F238E27FC236}">
                    <a16:creationId xmlns:a16="http://schemas.microsoft.com/office/drawing/2014/main" id="{4382B5DE-8F96-C599-DC42-B1AE3E56495E}"/>
                  </a:ext>
                </a:extLst>
              </p:cNvPr>
              <p:cNvPicPr>
                <a:picLocks noChangeAspect="1"/>
              </p:cNvPicPr>
              <p:nvPr/>
            </p:nvPicPr>
            <p:blipFill>
              <a:blip r:embed="rId3"/>
              <a:srcRect l="6731" r="6731" b="4307"/>
              <a:stretch>
                <a:fillRect/>
              </a:stretch>
            </p:blipFill>
            <p:spPr>
              <a:xfrm>
                <a:off x="11478755" y="1522062"/>
                <a:ext cx="423427" cy="353875"/>
              </a:xfrm>
              <a:prstGeom prst="rect">
                <a:avLst/>
              </a:prstGeom>
            </p:spPr>
          </p:pic>
          <p:pic>
            <p:nvPicPr>
              <p:cNvPr id="26" name="Picture 26" descr="バケツのポップコーンイラストのフリー素材｜イラストイメージ">
                <a:extLst>
                  <a:ext uri="{FF2B5EF4-FFF2-40B4-BE49-F238E27FC236}">
                    <a16:creationId xmlns:a16="http://schemas.microsoft.com/office/drawing/2014/main" id="{97772898-B186-45FA-D4F3-B4F2AEAFA561}"/>
                  </a:ext>
                </a:extLst>
              </p:cNvPr>
              <p:cNvPicPr>
                <a:picLocks noChangeAspect="1"/>
              </p:cNvPicPr>
              <p:nvPr/>
            </p:nvPicPr>
            <p:blipFill>
              <a:blip r:embed="rId3"/>
              <a:srcRect l="6731" r="6731" b="4307"/>
              <a:stretch>
                <a:fillRect/>
              </a:stretch>
            </p:blipFill>
            <p:spPr>
              <a:xfrm>
                <a:off x="11478755" y="2474562"/>
                <a:ext cx="423427" cy="353875"/>
              </a:xfrm>
              <a:prstGeom prst="rect">
                <a:avLst/>
              </a:prstGeom>
            </p:spPr>
          </p:pic>
          <p:pic>
            <p:nvPicPr>
              <p:cNvPr id="27" name="Picture 27" descr="バケツのポップコーンイラストのフリー素材｜イラストイメージ">
                <a:extLst>
                  <a:ext uri="{FF2B5EF4-FFF2-40B4-BE49-F238E27FC236}">
                    <a16:creationId xmlns:a16="http://schemas.microsoft.com/office/drawing/2014/main" id="{5B5C61BD-9BB0-550F-8F24-7732A2C54FD3}"/>
                  </a:ext>
                </a:extLst>
              </p:cNvPr>
              <p:cNvPicPr>
                <a:picLocks noChangeAspect="1"/>
              </p:cNvPicPr>
              <p:nvPr/>
            </p:nvPicPr>
            <p:blipFill>
              <a:blip r:embed="rId3"/>
              <a:srcRect l="6731" r="6731" b="4307"/>
              <a:stretch>
                <a:fillRect/>
              </a:stretch>
            </p:blipFill>
            <p:spPr>
              <a:xfrm>
                <a:off x="11478755" y="3427062"/>
                <a:ext cx="423427" cy="353875"/>
              </a:xfrm>
              <a:prstGeom prst="rect">
                <a:avLst/>
              </a:prstGeom>
            </p:spPr>
          </p:pic>
          <p:pic>
            <p:nvPicPr>
              <p:cNvPr id="28" name="Picture 28" descr="バケツのポップコーンイラストのフリー素材｜イラストイメージ">
                <a:extLst>
                  <a:ext uri="{FF2B5EF4-FFF2-40B4-BE49-F238E27FC236}">
                    <a16:creationId xmlns:a16="http://schemas.microsoft.com/office/drawing/2014/main" id="{6FADA6A6-CC6F-BBA8-B138-7164751524E2}"/>
                  </a:ext>
                </a:extLst>
              </p:cNvPr>
              <p:cNvPicPr>
                <a:picLocks noChangeAspect="1"/>
              </p:cNvPicPr>
              <p:nvPr/>
            </p:nvPicPr>
            <p:blipFill>
              <a:blip r:embed="rId3"/>
              <a:srcRect l="6731" r="6731" b="4307"/>
              <a:stretch>
                <a:fillRect/>
              </a:stretch>
            </p:blipFill>
            <p:spPr>
              <a:xfrm>
                <a:off x="11478755" y="3874737"/>
                <a:ext cx="423427" cy="353875"/>
              </a:xfrm>
              <a:prstGeom prst="rect">
                <a:avLst/>
              </a:prstGeom>
            </p:spPr>
          </p:pic>
          <p:pic>
            <p:nvPicPr>
              <p:cNvPr id="29" name="Picture 29" descr="バケツのポップコーンイラストのフリー素材｜イラストイメージ">
                <a:extLst>
                  <a:ext uri="{FF2B5EF4-FFF2-40B4-BE49-F238E27FC236}">
                    <a16:creationId xmlns:a16="http://schemas.microsoft.com/office/drawing/2014/main" id="{2DE94ABF-25C6-CFBC-0587-AD7224FD1F0A}"/>
                  </a:ext>
                </a:extLst>
              </p:cNvPr>
              <p:cNvPicPr>
                <a:picLocks noChangeAspect="1"/>
              </p:cNvPicPr>
              <p:nvPr/>
            </p:nvPicPr>
            <p:blipFill>
              <a:blip r:embed="rId3"/>
              <a:srcRect l="6731" r="6731" b="4307"/>
              <a:stretch>
                <a:fillRect/>
              </a:stretch>
            </p:blipFill>
            <p:spPr>
              <a:xfrm>
                <a:off x="11478755" y="4293837"/>
                <a:ext cx="423427" cy="353875"/>
              </a:xfrm>
              <a:prstGeom prst="rect">
                <a:avLst/>
              </a:prstGeom>
            </p:spPr>
          </p:pic>
          <p:pic>
            <p:nvPicPr>
              <p:cNvPr id="30" name="Picture 30" descr="バケツのポップコーンイラストのフリー素材｜イラストイメージ">
                <a:extLst>
                  <a:ext uri="{FF2B5EF4-FFF2-40B4-BE49-F238E27FC236}">
                    <a16:creationId xmlns:a16="http://schemas.microsoft.com/office/drawing/2014/main" id="{684E6301-EFFB-0A8A-DA0B-54E6A7F35682}"/>
                  </a:ext>
                </a:extLst>
              </p:cNvPr>
              <p:cNvPicPr>
                <a:picLocks noChangeAspect="1"/>
              </p:cNvPicPr>
              <p:nvPr/>
            </p:nvPicPr>
            <p:blipFill>
              <a:blip r:embed="rId3"/>
              <a:srcRect l="6731" r="6731" b="4307"/>
              <a:stretch>
                <a:fillRect/>
              </a:stretch>
            </p:blipFill>
            <p:spPr>
              <a:xfrm>
                <a:off x="11478755" y="5198712"/>
                <a:ext cx="423427" cy="353875"/>
              </a:xfrm>
              <a:prstGeom prst="rect">
                <a:avLst/>
              </a:prstGeom>
            </p:spPr>
          </p:pic>
          <p:pic>
            <p:nvPicPr>
              <p:cNvPr id="31" name="Picture 31" descr="バケツのポップコーンイラストのフリー素材｜イラストイメージ">
                <a:extLst>
                  <a:ext uri="{FF2B5EF4-FFF2-40B4-BE49-F238E27FC236}">
                    <a16:creationId xmlns:a16="http://schemas.microsoft.com/office/drawing/2014/main" id="{6CBFF367-2F59-1111-A24B-55BA2D811B85}"/>
                  </a:ext>
                </a:extLst>
              </p:cNvPr>
              <p:cNvPicPr>
                <a:picLocks noChangeAspect="1"/>
              </p:cNvPicPr>
              <p:nvPr/>
            </p:nvPicPr>
            <p:blipFill>
              <a:blip r:embed="rId3"/>
              <a:srcRect l="6731" r="6731" b="4307"/>
              <a:stretch>
                <a:fillRect/>
              </a:stretch>
            </p:blipFill>
            <p:spPr>
              <a:xfrm>
                <a:off x="11478755" y="6132162"/>
                <a:ext cx="423427" cy="353875"/>
              </a:xfrm>
              <a:prstGeom prst="rect">
                <a:avLst/>
              </a:prstGeom>
            </p:spPr>
          </p:pic>
          <p:pic>
            <p:nvPicPr>
              <p:cNvPr id="32" name="Picture 32" descr="バケツのポップコーンイラストのフリー素材｜イラストイメージ">
                <a:extLst>
                  <a:ext uri="{FF2B5EF4-FFF2-40B4-BE49-F238E27FC236}">
                    <a16:creationId xmlns:a16="http://schemas.microsoft.com/office/drawing/2014/main" id="{A29B85B8-6020-1B33-4E69-B2BD753084BB}"/>
                  </a:ext>
                </a:extLst>
              </p:cNvPr>
              <p:cNvPicPr>
                <a:picLocks noChangeAspect="1"/>
              </p:cNvPicPr>
              <p:nvPr/>
            </p:nvPicPr>
            <p:blipFill>
              <a:blip r:embed="rId3"/>
              <a:srcRect l="6731" r="6731" b="4307"/>
              <a:stretch>
                <a:fillRect/>
              </a:stretch>
            </p:blipFill>
            <p:spPr>
              <a:xfrm>
                <a:off x="11478755" y="4722462"/>
                <a:ext cx="423427" cy="353875"/>
              </a:xfrm>
              <a:prstGeom prst="rect">
                <a:avLst/>
              </a:prstGeom>
            </p:spPr>
          </p:pic>
          <p:pic>
            <p:nvPicPr>
              <p:cNvPr id="33" name="Picture 33" descr="バケツのポップコーンイラストのフリー素材｜イラストイメージ">
                <a:extLst>
                  <a:ext uri="{FF2B5EF4-FFF2-40B4-BE49-F238E27FC236}">
                    <a16:creationId xmlns:a16="http://schemas.microsoft.com/office/drawing/2014/main" id="{9EAAB5BD-2AC8-0969-165A-621A0188F237}"/>
                  </a:ext>
                </a:extLst>
              </p:cNvPr>
              <p:cNvPicPr>
                <a:picLocks noChangeAspect="1"/>
              </p:cNvPicPr>
              <p:nvPr/>
            </p:nvPicPr>
            <p:blipFill>
              <a:blip r:embed="rId3"/>
              <a:srcRect l="6731" r="6731" b="4307"/>
              <a:stretch>
                <a:fillRect/>
              </a:stretch>
            </p:blipFill>
            <p:spPr>
              <a:xfrm>
                <a:off x="11478755" y="5674962"/>
                <a:ext cx="423427" cy="353875"/>
              </a:xfrm>
              <a:prstGeom prst="rect">
                <a:avLst/>
              </a:prstGeom>
            </p:spPr>
          </p:pic>
        </p:grpSp>
        <p:grpSp>
          <p:nvGrpSpPr>
            <p:cNvPr id="5" name="Group 5">
              <a:extLst>
                <a:ext uri="{FF2B5EF4-FFF2-40B4-BE49-F238E27FC236}">
                  <a16:creationId xmlns:a16="http://schemas.microsoft.com/office/drawing/2014/main" id="{75E04B1B-12E1-4F52-8E9D-5BF794CB6A41}"/>
                </a:ext>
              </a:extLst>
            </p:cNvPr>
            <p:cNvGrpSpPr/>
            <p:nvPr/>
          </p:nvGrpSpPr>
          <p:grpSpPr>
            <a:xfrm>
              <a:off x="134480" y="169512"/>
              <a:ext cx="423427" cy="6516544"/>
              <a:chOff x="11478755" y="226662"/>
              <a:chExt cx="423427" cy="6259375"/>
            </a:xfrm>
          </p:grpSpPr>
          <p:pic>
            <p:nvPicPr>
              <p:cNvPr id="6" name="Picture 6" descr="バケツのポップコーンイラストのフリー素材｜イラストイメージ">
                <a:extLst>
                  <a:ext uri="{FF2B5EF4-FFF2-40B4-BE49-F238E27FC236}">
                    <a16:creationId xmlns:a16="http://schemas.microsoft.com/office/drawing/2014/main" id="{C697F41B-5E67-EC61-F3D9-48B4CA9C3FF4}"/>
                  </a:ext>
                </a:extLst>
              </p:cNvPr>
              <p:cNvPicPr>
                <a:picLocks noChangeAspect="1"/>
              </p:cNvPicPr>
              <p:nvPr/>
            </p:nvPicPr>
            <p:blipFill>
              <a:blip r:embed="rId3"/>
              <a:srcRect l="6731" r="6731" b="4307"/>
              <a:stretch>
                <a:fillRect/>
              </a:stretch>
            </p:blipFill>
            <p:spPr>
              <a:xfrm>
                <a:off x="11478755" y="226662"/>
                <a:ext cx="423427" cy="353875"/>
              </a:xfrm>
              <a:prstGeom prst="rect">
                <a:avLst/>
              </a:prstGeom>
            </p:spPr>
          </p:pic>
          <p:pic>
            <p:nvPicPr>
              <p:cNvPr id="7" name="Picture 7" descr="バケツのポップコーンイラストのフリー素材｜イラストイメージ">
                <a:extLst>
                  <a:ext uri="{FF2B5EF4-FFF2-40B4-BE49-F238E27FC236}">
                    <a16:creationId xmlns:a16="http://schemas.microsoft.com/office/drawing/2014/main" id="{94C25437-CDD6-C13F-D7FC-1A6001CB2B31}"/>
                  </a:ext>
                </a:extLst>
              </p:cNvPr>
              <p:cNvPicPr>
                <a:picLocks noChangeAspect="1"/>
              </p:cNvPicPr>
              <p:nvPr/>
            </p:nvPicPr>
            <p:blipFill>
              <a:blip r:embed="rId3"/>
              <a:srcRect l="6731" r="6731" b="4307"/>
              <a:stretch>
                <a:fillRect/>
              </a:stretch>
            </p:blipFill>
            <p:spPr>
              <a:xfrm>
                <a:off x="11478755" y="674337"/>
                <a:ext cx="423427" cy="353875"/>
              </a:xfrm>
              <a:prstGeom prst="rect">
                <a:avLst/>
              </a:prstGeom>
            </p:spPr>
          </p:pic>
          <p:pic>
            <p:nvPicPr>
              <p:cNvPr id="8" name="Picture 8" descr="バケツのポップコーンイラストのフリー素材｜イラストイメージ">
                <a:extLst>
                  <a:ext uri="{FF2B5EF4-FFF2-40B4-BE49-F238E27FC236}">
                    <a16:creationId xmlns:a16="http://schemas.microsoft.com/office/drawing/2014/main" id="{BB1436AE-9030-91D3-07CA-2BD90E09CDDC}"/>
                  </a:ext>
                </a:extLst>
              </p:cNvPr>
              <p:cNvPicPr>
                <a:picLocks noChangeAspect="1"/>
              </p:cNvPicPr>
              <p:nvPr/>
            </p:nvPicPr>
            <p:blipFill>
              <a:blip r:embed="rId3"/>
              <a:srcRect l="6731" r="6731" b="4307"/>
              <a:stretch>
                <a:fillRect/>
              </a:stretch>
            </p:blipFill>
            <p:spPr>
              <a:xfrm>
                <a:off x="11478755" y="1093437"/>
                <a:ext cx="423427" cy="353875"/>
              </a:xfrm>
              <a:prstGeom prst="rect">
                <a:avLst/>
              </a:prstGeom>
            </p:spPr>
          </p:pic>
          <p:pic>
            <p:nvPicPr>
              <p:cNvPr id="9" name="Picture 9" descr="バケツのポップコーンイラストのフリー素材｜イラストイメージ">
                <a:extLst>
                  <a:ext uri="{FF2B5EF4-FFF2-40B4-BE49-F238E27FC236}">
                    <a16:creationId xmlns:a16="http://schemas.microsoft.com/office/drawing/2014/main" id="{DDF7C340-D4FD-B94B-4FA4-FCA683D48A7C}"/>
                  </a:ext>
                </a:extLst>
              </p:cNvPr>
              <p:cNvPicPr>
                <a:picLocks noChangeAspect="1"/>
              </p:cNvPicPr>
              <p:nvPr/>
            </p:nvPicPr>
            <p:blipFill>
              <a:blip r:embed="rId3"/>
              <a:srcRect l="6731" r="6731" b="4307"/>
              <a:stretch>
                <a:fillRect/>
              </a:stretch>
            </p:blipFill>
            <p:spPr>
              <a:xfrm>
                <a:off x="11478755" y="1998312"/>
                <a:ext cx="423427" cy="353875"/>
              </a:xfrm>
              <a:prstGeom prst="rect">
                <a:avLst/>
              </a:prstGeom>
            </p:spPr>
          </p:pic>
          <p:pic>
            <p:nvPicPr>
              <p:cNvPr id="10" name="Picture 10" descr="バケツのポップコーンイラストのフリー素材｜イラストイメージ">
                <a:extLst>
                  <a:ext uri="{FF2B5EF4-FFF2-40B4-BE49-F238E27FC236}">
                    <a16:creationId xmlns:a16="http://schemas.microsoft.com/office/drawing/2014/main" id="{19D2E970-FB39-C837-C086-E7CDC6CC756D}"/>
                  </a:ext>
                </a:extLst>
              </p:cNvPr>
              <p:cNvPicPr>
                <a:picLocks noChangeAspect="1"/>
              </p:cNvPicPr>
              <p:nvPr/>
            </p:nvPicPr>
            <p:blipFill>
              <a:blip r:embed="rId3"/>
              <a:srcRect l="6731" r="6731" b="4307"/>
              <a:stretch>
                <a:fillRect/>
              </a:stretch>
            </p:blipFill>
            <p:spPr>
              <a:xfrm>
                <a:off x="11478755" y="2931762"/>
                <a:ext cx="423427" cy="353875"/>
              </a:xfrm>
              <a:prstGeom prst="rect">
                <a:avLst/>
              </a:prstGeom>
            </p:spPr>
          </p:pic>
          <p:pic>
            <p:nvPicPr>
              <p:cNvPr id="11" name="Picture 11" descr="バケツのポップコーンイラストのフリー素材｜イラストイメージ">
                <a:extLst>
                  <a:ext uri="{FF2B5EF4-FFF2-40B4-BE49-F238E27FC236}">
                    <a16:creationId xmlns:a16="http://schemas.microsoft.com/office/drawing/2014/main" id="{9838C9C3-AD2A-1C16-1819-304ECE6715F4}"/>
                  </a:ext>
                </a:extLst>
              </p:cNvPr>
              <p:cNvPicPr>
                <a:picLocks noChangeAspect="1"/>
              </p:cNvPicPr>
              <p:nvPr/>
            </p:nvPicPr>
            <p:blipFill>
              <a:blip r:embed="rId3"/>
              <a:srcRect l="6731" r="6731" b="4307"/>
              <a:stretch>
                <a:fillRect/>
              </a:stretch>
            </p:blipFill>
            <p:spPr>
              <a:xfrm>
                <a:off x="11478755" y="1522062"/>
                <a:ext cx="423427" cy="353875"/>
              </a:xfrm>
              <a:prstGeom prst="rect">
                <a:avLst/>
              </a:prstGeom>
            </p:spPr>
          </p:pic>
          <p:pic>
            <p:nvPicPr>
              <p:cNvPr id="12" name="Picture 12" descr="バケツのポップコーンイラストのフリー素材｜イラストイメージ">
                <a:extLst>
                  <a:ext uri="{FF2B5EF4-FFF2-40B4-BE49-F238E27FC236}">
                    <a16:creationId xmlns:a16="http://schemas.microsoft.com/office/drawing/2014/main" id="{AA3CC5B1-CBE2-4841-8E9B-1B8C5B245C7A}"/>
                  </a:ext>
                </a:extLst>
              </p:cNvPr>
              <p:cNvPicPr>
                <a:picLocks noChangeAspect="1"/>
              </p:cNvPicPr>
              <p:nvPr/>
            </p:nvPicPr>
            <p:blipFill>
              <a:blip r:embed="rId3"/>
              <a:srcRect l="6731" r="6731" b="4307"/>
              <a:stretch>
                <a:fillRect/>
              </a:stretch>
            </p:blipFill>
            <p:spPr>
              <a:xfrm>
                <a:off x="11478755" y="2474562"/>
                <a:ext cx="423427" cy="353875"/>
              </a:xfrm>
              <a:prstGeom prst="rect">
                <a:avLst/>
              </a:prstGeom>
            </p:spPr>
          </p:pic>
          <p:pic>
            <p:nvPicPr>
              <p:cNvPr id="13" name="Picture 13" descr="バケツのポップコーンイラストのフリー素材｜イラストイメージ">
                <a:extLst>
                  <a:ext uri="{FF2B5EF4-FFF2-40B4-BE49-F238E27FC236}">
                    <a16:creationId xmlns:a16="http://schemas.microsoft.com/office/drawing/2014/main" id="{9ECA3343-D0A6-6919-62B6-5D13643686AC}"/>
                  </a:ext>
                </a:extLst>
              </p:cNvPr>
              <p:cNvPicPr>
                <a:picLocks noChangeAspect="1"/>
              </p:cNvPicPr>
              <p:nvPr/>
            </p:nvPicPr>
            <p:blipFill>
              <a:blip r:embed="rId3"/>
              <a:srcRect l="6731" r="6731" b="4307"/>
              <a:stretch>
                <a:fillRect/>
              </a:stretch>
            </p:blipFill>
            <p:spPr>
              <a:xfrm>
                <a:off x="11478755" y="3427062"/>
                <a:ext cx="423427" cy="353875"/>
              </a:xfrm>
              <a:prstGeom prst="rect">
                <a:avLst/>
              </a:prstGeom>
            </p:spPr>
          </p:pic>
          <p:pic>
            <p:nvPicPr>
              <p:cNvPr id="14" name="Picture 14" descr="バケツのポップコーンイラストのフリー素材｜イラストイメージ">
                <a:extLst>
                  <a:ext uri="{FF2B5EF4-FFF2-40B4-BE49-F238E27FC236}">
                    <a16:creationId xmlns:a16="http://schemas.microsoft.com/office/drawing/2014/main" id="{84B71507-4671-37AD-D73F-503152385E4E}"/>
                  </a:ext>
                </a:extLst>
              </p:cNvPr>
              <p:cNvPicPr>
                <a:picLocks noChangeAspect="1"/>
              </p:cNvPicPr>
              <p:nvPr/>
            </p:nvPicPr>
            <p:blipFill>
              <a:blip r:embed="rId3"/>
              <a:srcRect l="6731" r="6731" b="4307"/>
              <a:stretch>
                <a:fillRect/>
              </a:stretch>
            </p:blipFill>
            <p:spPr>
              <a:xfrm>
                <a:off x="11478755" y="3874737"/>
                <a:ext cx="423427" cy="353875"/>
              </a:xfrm>
              <a:prstGeom prst="rect">
                <a:avLst/>
              </a:prstGeom>
            </p:spPr>
          </p:pic>
          <p:pic>
            <p:nvPicPr>
              <p:cNvPr id="15" name="Picture 15" descr="バケツのポップコーンイラストのフリー素材｜イラストイメージ">
                <a:extLst>
                  <a:ext uri="{FF2B5EF4-FFF2-40B4-BE49-F238E27FC236}">
                    <a16:creationId xmlns:a16="http://schemas.microsoft.com/office/drawing/2014/main" id="{37ACDAB3-D9AB-78A1-C954-64D69CD1229A}"/>
                  </a:ext>
                </a:extLst>
              </p:cNvPr>
              <p:cNvPicPr>
                <a:picLocks noChangeAspect="1"/>
              </p:cNvPicPr>
              <p:nvPr/>
            </p:nvPicPr>
            <p:blipFill>
              <a:blip r:embed="rId3"/>
              <a:srcRect l="6731" r="6731" b="4307"/>
              <a:stretch>
                <a:fillRect/>
              </a:stretch>
            </p:blipFill>
            <p:spPr>
              <a:xfrm>
                <a:off x="11478755" y="4293837"/>
                <a:ext cx="423427" cy="353875"/>
              </a:xfrm>
              <a:prstGeom prst="rect">
                <a:avLst/>
              </a:prstGeom>
            </p:spPr>
          </p:pic>
          <p:pic>
            <p:nvPicPr>
              <p:cNvPr id="16" name="Picture 16" descr="バケツのポップコーンイラストのフリー素材｜イラストイメージ">
                <a:extLst>
                  <a:ext uri="{FF2B5EF4-FFF2-40B4-BE49-F238E27FC236}">
                    <a16:creationId xmlns:a16="http://schemas.microsoft.com/office/drawing/2014/main" id="{6D993757-32AC-DD7A-34CE-A16838198808}"/>
                  </a:ext>
                </a:extLst>
              </p:cNvPr>
              <p:cNvPicPr>
                <a:picLocks noChangeAspect="1"/>
              </p:cNvPicPr>
              <p:nvPr/>
            </p:nvPicPr>
            <p:blipFill>
              <a:blip r:embed="rId3"/>
              <a:srcRect l="6731" r="6731" b="4307"/>
              <a:stretch>
                <a:fillRect/>
              </a:stretch>
            </p:blipFill>
            <p:spPr>
              <a:xfrm>
                <a:off x="11478755" y="5198712"/>
                <a:ext cx="423427" cy="353875"/>
              </a:xfrm>
              <a:prstGeom prst="rect">
                <a:avLst/>
              </a:prstGeom>
            </p:spPr>
          </p:pic>
          <p:pic>
            <p:nvPicPr>
              <p:cNvPr id="17" name="Picture 17" descr="バケツのポップコーンイラストのフリー素材｜イラストイメージ">
                <a:extLst>
                  <a:ext uri="{FF2B5EF4-FFF2-40B4-BE49-F238E27FC236}">
                    <a16:creationId xmlns:a16="http://schemas.microsoft.com/office/drawing/2014/main" id="{4EF25949-43A2-49EA-A3C2-83A70875F40F}"/>
                  </a:ext>
                </a:extLst>
              </p:cNvPr>
              <p:cNvPicPr>
                <a:picLocks noChangeAspect="1"/>
              </p:cNvPicPr>
              <p:nvPr/>
            </p:nvPicPr>
            <p:blipFill>
              <a:blip r:embed="rId3"/>
              <a:srcRect l="6731" r="6731" b="4307"/>
              <a:stretch>
                <a:fillRect/>
              </a:stretch>
            </p:blipFill>
            <p:spPr>
              <a:xfrm>
                <a:off x="11478755" y="6132162"/>
                <a:ext cx="423427" cy="353875"/>
              </a:xfrm>
              <a:prstGeom prst="rect">
                <a:avLst/>
              </a:prstGeom>
            </p:spPr>
          </p:pic>
          <p:pic>
            <p:nvPicPr>
              <p:cNvPr id="18" name="Picture 18" descr="バケツのポップコーンイラストのフリー素材｜イラストイメージ">
                <a:extLst>
                  <a:ext uri="{FF2B5EF4-FFF2-40B4-BE49-F238E27FC236}">
                    <a16:creationId xmlns:a16="http://schemas.microsoft.com/office/drawing/2014/main" id="{1B478097-FB5F-0C58-FDC0-CDBECF3A5795}"/>
                  </a:ext>
                </a:extLst>
              </p:cNvPr>
              <p:cNvPicPr>
                <a:picLocks noChangeAspect="1"/>
              </p:cNvPicPr>
              <p:nvPr/>
            </p:nvPicPr>
            <p:blipFill>
              <a:blip r:embed="rId3"/>
              <a:srcRect l="6731" r="6731" b="4307"/>
              <a:stretch>
                <a:fillRect/>
              </a:stretch>
            </p:blipFill>
            <p:spPr>
              <a:xfrm>
                <a:off x="11478755" y="4722462"/>
                <a:ext cx="423427" cy="353875"/>
              </a:xfrm>
              <a:prstGeom prst="rect">
                <a:avLst/>
              </a:prstGeom>
            </p:spPr>
          </p:pic>
          <p:pic>
            <p:nvPicPr>
              <p:cNvPr id="19" name="Picture 19" descr="バケツのポップコーンイラストのフリー素材｜イラストイメージ">
                <a:extLst>
                  <a:ext uri="{FF2B5EF4-FFF2-40B4-BE49-F238E27FC236}">
                    <a16:creationId xmlns:a16="http://schemas.microsoft.com/office/drawing/2014/main" id="{A2AD5403-3DE7-5D42-1025-302E676EF8D9}"/>
                  </a:ext>
                </a:extLst>
              </p:cNvPr>
              <p:cNvPicPr>
                <a:picLocks noChangeAspect="1"/>
              </p:cNvPicPr>
              <p:nvPr/>
            </p:nvPicPr>
            <p:blipFill>
              <a:blip r:embed="rId3"/>
              <a:srcRect l="6731" r="6731" b="4307"/>
              <a:stretch>
                <a:fillRect/>
              </a:stretch>
            </p:blipFill>
            <p:spPr>
              <a:xfrm>
                <a:off x="11478755" y="5674962"/>
                <a:ext cx="423427" cy="353875"/>
              </a:xfrm>
              <a:prstGeom prst="rect">
                <a:avLst/>
              </a:prstGeom>
            </p:spPr>
          </p:pic>
        </p:grpSp>
      </p:grpSp>
      <p:sp>
        <p:nvSpPr>
          <p:cNvPr id="34" name="テキスト ボックス 33">
            <a:extLst>
              <a:ext uri="{FF2B5EF4-FFF2-40B4-BE49-F238E27FC236}">
                <a16:creationId xmlns:a16="http://schemas.microsoft.com/office/drawing/2014/main" id="{4B8180E5-6AF0-EBC7-25CD-95C2CF9E7754}"/>
              </a:ext>
            </a:extLst>
          </p:cNvPr>
          <p:cNvSpPr txBox="1"/>
          <p:nvPr/>
        </p:nvSpPr>
        <p:spPr>
          <a:xfrm>
            <a:off x="735480" y="393152"/>
            <a:ext cx="1569660" cy="369332"/>
          </a:xfrm>
          <a:prstGeom prst="rect">
            <a:avLst/>
          </a:prstGeom>
          <a:noFill/>
        </p:spPr>
        <p:txBody>
          <a:bodyPr wrap="none" rtlCol="0">
            <a:spAutoFit/>
          </a:bodyPr>
          <a:lstStyle/>
          <a:p>
            <a:r>
              <a:rPr kumimoji="1" lang="ja-JP" altLang="en-US"/>
              <a:t>商品一覧画面</a:t>
            </a:r>
          </a:p>
        </p:txBody>
      </p:sp>
    </p:spTree>
    <p:extLst>
      <p:ext uri="{BB962C8B-B14F-4D97-AF65-F5344CB8AC3E}">
        <p14:creationId xmlns:p14="http://schemas.microsoft.com/office/powerpoint/2010/main" val="20872929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3FA899-65B1-1FBC-AB7F-B547935BEEF8}"/>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3AC9E141-9456-7E8B-BEB2-DCED2A21ADEE}"/>
              </a:ext>
            </a:extLst>
          </p:cNvPr>
          <p:cNvPicPr>
            <a:picLocks noChangeAspect="1"/>
          </p:cNvPicPr>
          <p:nvPr/>
        </p:nvPicPr>
        <p:blipFill>
          <a:blip r:embed="rId2"/>
          <a:srcRect t="9626"/>
          <a:stretch>
            <a:fillRect/>
          </a:stretch>
        </p:blipFill>
        <p:spPr>
          <a:xfrm>
            <a:off x="1135002" y="1058094"/>
            <a:ext cx="10005048" cy="5299802"/>
          </a:xfrm>
          <a:prstGeom prst="rect">
            <a:avLst/>
          </a:prstGeom>
        </p:spPr>
      </p:pic>
      <p:grpSp>
        <p:nvGrpSpPr>
          <p:cNvPr id="3" name="Group 34">
            <a:extLst>
              <a:ext uri="{FF2B5EF4-FFF2-40B4-BE49-F238E27FC236}">
                <a16:creationId xmlns:a16="http://schemas.microsoft.com/office/drawing/2014/main" id="{75849517-AA3B-4F25-F563-16DA8801AF83}"/>
              </a:ext>
            </a:extLst>
          </p:cNvPr>
          <p:cNvGrpSpPr/>
          <p:nvPr/>
        </p:nvGrpSpPr>
        <p:grpSpPr>
          <a:xfrm>
            <a:off x="134480" y="208589"/>
            <a:ext cx="11923032" cy="6653313"/>
            <a:chOff x="134480" y="169512"/>
            <a:chExt cx="11805802" cy="6516544"/>
          </a:xfrm>
        </p:grpSpPr>
        <p:grpSp>
          <p:nvGrpSpPr>
            <p:cNvPr id="4" name="Group 4">
              <a:extLst>
                <a:ext uri="{FF2B5EF4-FFF2-40B4-BE49-F238E27FC236}">
                  <a16:creationId xmlns:a16="http://schemas.microsoft.com/office/drawing/2014/main" id="{F8805B69-CB66-D491-FDBC-B608267966E2}"/>
                </a:ext>
              </a:extLst>
            </p:cNvPr>
            <p:cNvGrpSpPr/>
            <p:nvPr/>
          </p:nvGrpSpPr>
          <p:grpSpPr>
            <a:xfrm>
              <a:off x="11526380" y="169512"/>
              <a:ext cx="413902" cy="6497491"/>
              <a:chOff x="11478755" y="226662"/>
              <a:chExt cx="423427" cy="6259375"/>
            </a:xfrm>
          </p:grpSpPr>
          <p:pic>
            <p:nvPicPr>
              <p:cNvPr id="20" name="Picture 20" descr="バケツのポップコーンイラストのフリー素材｜イラストイメージ">
                <a:extLst>
                  <a:ext uri="{FF2B5EF4-FFF2-40B4-BE49-F238E27FC236}">
                    <a16:creationId xmlns:a16="http://schemas.microsoft.com/office/drawing/2014/main" id="{8E4FF371-9B0F-229D-1EE1-1700E56FC460}"/>
                  </a:ext>
                </a:extLst>
              </p:cNvPr>
              <p:cNvPicPr>
                <a:picLocks noChangeAspect="1"/>
              </p:cNvPicPr>
              <p:nvPr/>
            </p:nvPicPr>
            <p:blipFill>
              <a:blip r:embed="rId3"/>
              <a:srcRect l="6731" r="6731" b="4307"/>
              <a:stretch>
                <a:fillRect/>
              </a:stretch>
            </p:blipFill>
            <p:spPr>
              <a:xfrm>
                <a:off x="11478755" y="226662"/>
                <a:ext cx="423427" cy="353875"/>
              </a:xfrm>
              <a:prstGeom prst="rect">
                <a:avLst/>
              </a:prstGeom>
            </p:spPr>
          </p:pic>
          <p:pic>
            <p:nvPicPr>
              <p:cNvPr id="21" name="Picture 21" descr="バケツのポップコーンイラストのフリー素材｜イラストイメージ">
                <a:extLst>
                  <a:ext uri="{FF2B5EF4-FFF2-40B4-BE49-F238E27FC236}">
                    <a16:creationId xmlns:a16="http://schemas.microsoft.com/office/drawing/2014/main" id="{86B914B5-AD0E-D2F0-E270-BF12A14DF60B}"/>
                  </a:ext>
                </a:extLst>
              </p:cNvPr>
              <p:cNvPicPr>
                <a:picLocks noChangeAspect="1"/>
              </p:cNvPicPr>
              <p:nvPr/>
            </p:nvPicPr>
            <p:blipFill>
              <a:blip r:embed="rId3"/>
              <a:srcRect l="6731" r="6731" b="4307"/>
              <a:stretch>
                <a:fillRect/>
              </a:stretch>
            </p:blipFill>
            <p:spPr>
              <a:xfrm>
                <a:off x="11478755" y="674337"/>
                <a:ext cx="423427" cy="353875"/>
              </a:xfrm>
              <a:prstGeom prst="rect">
                <a:avLst/>
              </a:prstGeom>
            </p:spPr>
          </p:pic>
          <p:pic>
            <p:nvPicPr>
              <p:cNvPr id="22" name="Picture 22" descr="バケツのポップコーンイラストのフリー素材｜イラストイメージ">
                <a:extLst>
                  <a:ext uri="{FF2B5EF4-FFF2-40B4-BE49-F238E27FC236}">
                    <a16:creationId xmlns:a16="http://schemas.microsoft.com/office/drawing/2014/main" id="{D5D0B50A-86E7-378F-E652-1751A92375AB}"/>
                  </a:ext>
                </a:extLst>
              </p:cNvPr>
              <p:cNvPicPr>
                <a:picLocks noChangeAspect="1"/>
              </p:cNvPicPr>
              <p:nvPr/>
            </p:nvPicPr>
            <p:blipFill>
              <a:blip r:embed="rId3"/>
              <a:srcRect l="6731" r="6731" b="4307"/>
              <a:stretch>
                <a:fillRect/>
              </a:stretch>
            </p:blipFill>
            <p:spPr>
              <a:xfrm>
                <a:off x="11478755" y="1093437"/>
                <a:ext cx="423427" cy="353875"/>
              </a:xfrm>
              <a:prstGeom prst="rect">
                <a:avLst/>
              </a:prstGeom>
            </p:spPr>
          </p:pic>
          <p:pic>
            <p:nvPicPr>
              <p:cNvPr id="23" name="Picture 23" descr="バケツのポップコーンイラストのフリー素材｜イラストイメージ">
                <a:extLst>
                  <a:ext uri="{FF2B5EF4-FFF2-40B4-BE49-F238E27FC236}">
                    <a16:creationId xmlns:a16="http://schemas.microsoft.com/office/drawing/2014/main" id="{B85C6849-5E83-EE92-3CBE-71E035FA9D7A}"/>
                  </a:ext>
                </a:extLst>
              </p:cNvPr>
              <p:cNvPicPr>
                <a:picLocks noChangeAspect="1"/>
              </p:cNvPicPr>
              <p:nvPr/>
            </p:nvPicPr>
            <p:blipFill>
              <a:blip r:embed="rId3"/>
              <a:srcRect l="6731" r="6731" b="4307"/>
              <a:stretch>
                <a:fillRect/>
              </a:stretch>
            </p:blipFill>
            <p:spPr>
              <a:xfrm>
                <a:off x="11478755" y="1998312"/>
                <a:ext cx="423427" cy="353875"/>
              </a:xfrm>
              <a:prstGeom prst="rect">
                <a:avLst/>
              </a:prstGeom>
            </p:spPr>
          </p:pic>
          <p:pic>
            <p:nvPicPr>
              <p:cNvPr id="24" name="Picture 24" descr="バケツのポップコーンイラストのフリー素材｜イラストイメージ">
                <a:extLst>
                  <a:ext uri="{FF2B5EF4-FFF2-40B4-BE49-F238E27FC236}">
                    <a16:creationId xmlns:a16="http://schemas.microsoft.com/office/drawing/2014/main" id="{0FAE6084-94B9-7EEF-5922-35CEF83F51B1}"/>
                  </a:ext>
                </a:extLst>
              </p:cNvPr>
              <p:cNvPicPr>
                <a:picLocks noChangeAspect="1"/>
              </p:cNvPicPr>
              <p:nvPr/>
            </p:nvPicPr>
            <p:blipFill>
              <a:blip r:embed="rId3"/>
              <a:srcRect l="6731" r="6731" b="4307"/>
              <a:stretch>
                <a:fillRect/>
              </a:stretch>
            </p:blipFill>
            <p:spPr>
              <a:xfrm>
                <a:off x="11478755" y="2931762"/>
                <a:ext cx="423427" cy="353875"/>
              </a:xfrm>
              <a:prstGeom prst="rect">
                <a:avLst/>
              </a:prstGeom>
            </p:spPr>
          </p:pic>
          <p:pic>
            <p:nvPicPr>
              <p:cNvPr id="25" name="Picture 25" descr="バケツのポップコーンイラストのフリー素材｜イラストイメージ">
                <a:extLst>
                  <a:ext uri="{FF2B5EF4-FFF2-40B4-BE49-F238E27FC236}">
                    <a16:creationId xmlns:a16="http://schemas.microsoft.com/office/drawing/2014/main" id="{98E84ED1-4CE0-E49B-0D4A-CD1BC94C2F17}"/>
                  </a:ext>
                </a:extLst>
              </p:cNvPr>
              <p:cNvPicPr>
                <a:picLocks noChangeAspect="1"/>
              </p:cNvPicPr>
              <p:nvPr/>
            </p:nvPicPr>
            <p:blipFill>
              <a:blip r:embed="rId3"/>
              <a:srcRect l="6731" r="6731" b="4307"/>
              <a:stretch>
                <a:fillRect/>
              </a:stretch>
            </p:blipFill>
            <p:spPr>
              <a:xfrm>
                <a:off x="11478755" y="1522062"/>
                <a:ext cx="423427" cy="353875"/>
              </a:xfrm>
              <a:prstGeom prst="rect">
                <a:avLst/>
              </a:prstGeom>
            </p:spPr>
          </p:pic>
          <p:pic>
            <p:nvPicPr>
              <p:cNvPr id="26" name="Picture 26" descr="バケツのポップコーンイラストのフリー素材｜イラストイメージ">
                <a:extLst>
                  <a:ext uri="{FF2B5EF4-FFF2-40B4-BE49-F238E27FC236}">
                    <a16:creationId xmlns:a16="http://schemas.microsoft.com/office/drawing/2014/main" id="{61E1681F-6C15-CF4E-E038-EF4D4A9D9BBB}"/>
                  </a:ext>
                </a:extLst>
              </p:cNvPr>
              <p:cNvPicPr>
                <a:picLocks noChangeAspect="1"/>
              </p:cNvPicPr>
              <p:nvPr/>
            </p:nvPicPr>
            <p:blipFill>
              <a:blip r:embed="rId3"/>
              <a:srcRect l="6731" r="6731" b="4307"/>
              <a:stretch>
                <a:fillRect/>
              </a:stretch>
            </p:blipFill>
            <p:spPr>
              <a:xfrm>
                <a:off x="11478755" y="2474562"/>
                <a:ext cx="423427" cy="353875"/>
              </a:xfrm>
              <a:prstGeom prst="rect">
                <a:avLst/>
              </a:prstGeom>
            </p:spPr>
          </p:pic>
          <p:pic>
            <p:nvPicPr>
              <p:cNvPr id="27" name="Picture 27" descr="バケツのポップコーンイラストのフリー素材｜イラストイメージ">
                <a:extLst>
                  <a:ext uri="{FF2B5EF4-FFF2-40B4-BE49-F238E27FC236}">
                    <a16:creationId xmlns:a16="http://schemas.microsoft.com/office/drawing/2014/main" id="{B70F17A4-C875-D731-EF0A-737F70E0049D}"/>
                  </a:ext>
                </a:extLst>
              </p:cNvPr>
              <p:cNvPicPr>
                <a:picLocks noChangeAspect="1"/>
              </p:cNvPicPr>
              <p:nvPr/>
            </p:nvPicPr>
            <p:blipFill>
              <a:blip r:embed="rId3"/>
              <a:srcRect l="6731" r="6731" b="4307"/>
              <a:stretch>
                <a:fillRect/>
              </a:stretch>
            </p:blipFill>
            <p:spPr>
              <a:xfrm>
                <a:off x="11478755" y="3427062"/>
                <a:ext cx="423427" cy="353875"/>
              </a:xfrm>
              <a:prstGeom prst="rect">
                <a:avLst/>
              </a:prstGeom>
            </p:spPr>
          </p:pic>
          <p:pic>
            <p:nvPicPr>
              <p:cNvPr id="28" name="Picture 28" descr="バケツのポップコーンイラストのフリー素材｜イラストイメージ">
                <a:extLst>
                  <a:ext uri="{FF2B5EF4-FFF2-40B4-BE49-F238E27FC236}">
                    <a16:creationId xmlns:a16="http://schemas.microsoft.com/office/drawing/2014/main" id="{373D72EC-6101-3639-655C-4AD7037EC690}"/>
                  </a:ext>
                </a:extLst>
              </p:cNvPr>
              <p:cNvPicPr>
                <a:picLocks noChangeAspect="1"/>
              </p:cNvPicPr>
              <p:nvPr/>
            </p:nvPicPr>
            <p:blipFill>
              <a:blip r:embed="rId3"/>
              <a:srcRect l="6731" r="6731" b="4307"/>
              <a:stretch>
                <a:fillRect/>
              </a:stretch>
            </p:blipFill>
            <p:spPr>
              <a:xfrm>
                <a:off x="11478755" y="3874737"/>
                <a:ext cx="423427" cy="353875"/>
              </a:xfrm>
              <a:prstGeom prst="rect">
                <a:avLst/>
              </a:prstGeom>
            </p:spPr>
          </p:pic>
          <p:pic>
            <p:nvPicPr>
              <p:cNvPr id="29" name="Picture 29" descr="バケツのポップコーンイラストのフリー素材｜イラストイメージ">
                <a:extLst>
                  <a:ext uri="{FF2B5EF4-FFF2-40B4-BE49-F238E27FC236}">
                    <a16:creationId xmlns:a16="http://schemas.microsoft.com/office/drawing/2014/main" id="{48562416-53A9-3774-EBA6-84F12913B62F}"/>
                  </a:ext>
                </a:extLst>
              </p:cNvPr>
              <p:cNvPicPr>
                <a:picLocks noChangeAspect="1"/>
              </p:cNvPicPr>
              <p:nvPr/>
            </p:nvPicPr>
            <p:blipFill>
              <a:blip r:embed="rId3"/>
              <a:srcRect l="6731" r="6731" b="4307"/>
              <a:stretch>
                <a:fillRect/>
              </a:stretch>
            </p:blipFill>
            <p:spPr>
              <a:xfrm>
                <a:off x="11478755" y="4293837"/>
                <a:ext cx="423427" cy="353875"/>
              </a:xfrm>
              <a:prstGeom prst="rect">
                <a:avLst/>
              </a:prstGeom>
            </p:spPr>
          </p:pic>
          <p:pic>
            <p:nvPicPr>
              <p:cNvPr id="30" name="Picture 30" descr="バケツのポップコーンイラストのフリー素材｜イラストイメージ">
                <a:extLst>
                  <a:ext uri="{FF2B5EF4-FFF2-40B4-BE49-F238E27FC236}">
                    <a16:creationId xmlns:a16="http://schemas.microsoft.com/office/drawing/2014/main" id="{F192D278-EA65-85A9-145F-A5654BD70EAE}"/>
                  </a:ext>
                </a:extLst>
              </p:cNvPr>
              <p:cNvPicPr>
                <a:picLocks noChangeAspect="1"/>
              </p:cNvPicPr>
              <p:nvPr/>
            </p:nvPicPr>
            <p:blipFill>
              <a:blip r:embed="rId3"/>
              <a:srcRect l="6731" r="6731" b="4307"/>
              <a:stretch>
                <a:fillRect/>
              </a:stretch>
            </p:blipFill>
            <p:spPr>
              <a:xfrm>
                <a:off x="11478755" y="5198712"/>
                <a:ext cx="423427" cy="353875"/>
              </a:xfrm>
              <a:prstGeom prst="rect">
                <a:avLst/>
              </a:prstGeom>
            </p:spPr>
          </p:pic>
          <p:pic>
            <p:nvPicPr>
              <p:cNvPr id="31" name="Picture 31" descr="バケツのポップコーンイラストのフリー素材｜イラストイメージ">
                <a:extLst>
                  <a:ext uri="{FF2B5EF4-FFF2-40B4-BE49-F238E27FC236}">
                    <a16:creationId xmlns:a16="http://schemas.microsoft.com/office/drawing/2014/main" id="{38F12BA2-046C-1B85-4EA2-7DBFB5E3D3CF}"/>
                  </a:ext>
                </a:extLst>
              </p:cNvPr>
              <p:cNvPicPr>
                <a:picLocks noChangeAspect="1"/>
              </p:cNvPicPr>
              <p:nvPr/>
            </p:nvPicPr>
            <p:blipFill>
              <a:blip r:embed="rId3"/>
              <a:srcRect l="6731" r="6731" b="4307"/>
              <a:stretch>
                <a:fillRect/>
              </a:stretch>
            </p:blipFill>
            <p:spPr>
              <a:xfrm>
                <a:off x="11478755" y="6132162"/>
                <a:ext cx="423427" cy="353875"/>
              </a:xfrm>
              <a:prstGeom prst="rect">
                <a:avLst/>
              </a:prstGeom>
            </p:spPr>
          </p:pic>
          <p:pic>
            <p:nvPicPr>
              <p:cNvPr id="32" name="Picture 32" descr="バケツのポップコーンイラストのフリー素材｜イラストイメージ">
                <a:extLst>
                  <a:ext uri="{FF2B5EF4-FFF2-40B4-BE49-F238E27FC236}">
                    <a16:creationId xmlns:a16="http://schemas.microsoft.com/office/drawing/2014/main" id="{26E1221B-4536-586D-DAFF-B577209D3A81}"/>
                  </a:ext>
                </a:extLst>
              </p:cNvPr>
              <p:cNvPicPr>
                <a:picLocks noChangeAspect="1"/>
              </p:cNvPicPr>
              <p:nvPr/>
            </p:nvPicPr>
            <p:blipFill>
              <a:blip r:embed="rId3"/>
              <a:srcRect l="6731" r="6731" b="4307"/>
              <a:stretch>
                <a:fillRect/>
              </a:stretch>
            </p:blipFill>
            <p:spPr>
              <a:xfrm>
                <a:off x="11478755" y="4722462"/>
                <a:ext cx="423427" cy="353875"/>
              </a:xfrm>
              <a:prstGeom prst="rect">
                <a:avLst/>
              </a:prstGeom>
            </p:spPr>
          </p:pic>
          <p:pic>
            <p:nvPicPr>
              <p:cNvPr id="33" name="Picture 33" descr="バケツのポップコーンイラストのフリー素材｜イラストイメージ">
                <a:extLst>
                  <a:ext uri="{FF2B5EF4-FFF2-40B4-BE49-F238E27FC236}">
                    <a16:creationId xmlns:a16="http://schemas.microsoft.com/office/drawing/2014/main" id="{B1889C00-3D7C-10BE-CB97-605A54C662E1}"/>
                  </a:ext>
                </a:extLst>
              </p:cNvPr>
              <p:cNvPicPr>
                <a:picLocks noChangeAspect="1"/>
              </p:cNvPicPr>
              <p:nvPr/>
            </p:nvPicPr>
            <p:blipFill>
              <a:blip r:embed="rId3"/>
              <a:srcRect l="6731" r="6731" b="4307"/>
              <a:stretch>
                <a:fillRect/>
              </a:stretch>
            </p:blipFill>
            <p:spPr>
              <a:xfrm>
                <a:off x="11478755" y="5674962"/>
                <a:ext cx="423427" cy="353875"/>
              </a:xfrm>
              <a:prstGeom prst="rect">
                <a:avLst/>
              </a:prstGeom>
            </p:spPr>
          </p:pic>
        </p:grpSp>
        <p:grpSp>
          <p:nvGrpSpPr>
            <p:cNvPr id="5" name="Group 5">
              <a:extLst>
                <a:ext uri="{FF2B5EF4-FFF2-40B4-BE49-F238E27FC236}">
                  <a16:creationId xmlns:a16="http://schemas.microsoft.com/office/drawing/2014/main" id="{612D9399-10BA-790C-732F-43D4D5507D31}"/>
                </a:ext>
              </a:extLst>
            </p:cNvPr>
            <p:cNvGrpSpPr/>
            <p:nvPr/>
          </p:nvGrpSpPr>
          <p:grpSpPr>
            <a:xfrm>
              <a:off x="134480" y="169512"/>
              <a:ext cx="423427" cy="6516544"/>
              <a:chOff x="11478755" y="226662"/>
              <a:chExt cx="423427" cy="6259375"/>
            </a:xfrm>
          </p:grpSpPr>
          <p:pic>
            <p:nvPicPr>
              <p:cNvPr id="6" name="Picture 6" descr="バケツのポップコーンイラストのフリー素材｜イラストイメージ">
                <a:extLst>
                  <a:ext uri="{FF2B5EF4-FFF2-40B4-BE49-F238E27FC236}">
                    <a16:creationId xmlns:a16="http://schemas.microsoft.com/office/drawing/2014/main" id="{B6648B56-C492-61EB-BEB4-8230C0FCA1F5}"/>
                  </a:ext>
                </a:extLst>
              </p:cNvPr>
              <p:cNvPicPr>
                <a:picLocks noChangeAspect="1"/>
              </p:cNvPicPr>
              <p:nvPr/>
            </p:nvPicPr>
            <p:blipFill>
              <a:blip r:embed="rId3"/>
              <a:srcRect l="6731" r="6731" b="4307"/>
              <a:stretch>
                <a:fillRect/>
              </a:stretch>
            </p:blipFill>
            <p:spPr>
              <a:xfrm>
                <a:off x="11478755" y="226662"/>
                <a:ext cx="423427" cy="353875"/>
              </a:xfrm>
              <a:prstGeom prst="rect">
                <a:avLst/>
              </a:prstGeom>
            </p:spPr>
          </p:pic>
          <p:pic>
            <p:nvPicPr>
              <p:cNvPr id="7" name="Picture 7" descr="バケツのポップコーンイラストのフリー素材｜イラストイメージ">
                <a:extLst>
                  <a:ext uri="{FF2B5EF4-FFF2-40B4-BE49-F238E27FC236}">
                    <a16:creationId xmlns:a16="http://schemas.microsoft.com/office/drawing/2014/main" id="{A5AD6AF2-F10A-73EA-DB5A-0452EDB65952}"/>
                  </a:ext>
                </a:extLst>
              </p:cNvPr>
              <p:cNvPicPr>
                <a:picLocks noChangeAspect="1"/>
              </p:cNvPicPr>
              <p:nvPr/>
            </p:nvPicPr>
            <p:blipFill>
              <a:blip r:embed="rId3"/>
              <a:srcRect l="6731" r="6731" b="4307"/>
              <a:stretch>
                <a:fillRect/>
              </a:stretch>
            </p:blipFill>
            <p:spPr>
              <a:xfrm>
                <a:off x="11478755" y="674337"/>
                <a:ext cx="423427" cy="353875"/>
              </a:xfrm>
              <a:prstGeom prst="rect">
                <a:avLst/>
              </a:prstGeom>
            </p:spPr>
          </p:pic>
          <p:pic>
            <p:nvPicPr>
              <p:cNvPr id="8" name="Picture 8" descr="バケツのポップコーンイラストのフリー素材｜イラストイメージ">
                <a:extLst>
                  <a:ext uri="{FF2B5EF4-FFF2-40B4-BE49-F238E27FC236}">
                    <a16:creationId xmlns:a16="http://schemas.microsoft.com/office/drawing/2014/main" id="{E724C1BD-C825-A807-300C-B5E86F7B3B85}"/>
                  </a:ext>
                </a:extLst>
              </p:cNvPr>
              <p:cNvPicPr>
                <a:picLocks noChangeAspect="1"/>
              </p:cNvPicPr>
              <p:nvPr/>
            </p:nvPicPr>
            <p:blipFill>
              <a:blip r:embed="rId3"/>
              <a:srcRect l="6731" r="6731" b="4307"/>
              <a:stretch>
                <a:fillRect/>
              </a:stretch>
            </p:blipFill>
            <p:spPr>
              <a:xfrm>
                <a:off x="11478755" y="1093437"/>
                <a:ext cx="423427" cy="353875"/>
              </a:xfrm>
              <a:prstGeom prst="rect">
                <a:avLst/>
              </a:prstGeom>
            </p:spPr>
          </p:pic>
          <p:pic>
            <p:nvPicPr>
              <p:cNvPr id="9" name="Picture 9" descr="バケツのポップコーンイラストのフリー素材｜イラストイメージ">
                <a:extLst>
                  <a:ext uri="{FF2B5EF4-FFF2-40B4-BE49-F238E27FC236}">
                    <a16:creationId xmlns:a16="http://schemas.microsoft.com/office/drawing/2014/main" id="{21B95446-CC09-FF3A-449A-F266C671183C}"/>
                  </a:ext>
                </a:extLst>
              </p:cNvPr>
              <p:cNvPicPr>
                <a:picLocks noChangeAspect="1"/>
              </p:cNvPicPr>
              <p:nvPr/>
            </p:nvPicPr>
            <p:blipFill>
              <a:blip r:embed="rId3"/>
              <a:srcRect l="6731" r="6731" b="4307"/>
              <a:stretch>
                <a:fillRect/>
              </a:stretch>
            </p:blipFill>
            <p:spPr>
              <a:xfrm>
                <a:off x="11478755" y="1998312"/>
                <a:ext cx="423427" cy="353875"/>
              </a:xfrm>
              <a:prstGeom prst="rect">
                <a:avLst/>
              </a:prstGeom>
            </p:spPr>
          </p:pic>
          <p:pic>
            <p:nvPicPr>
              <p:cNvPr id="10" name="Picture 10" descr="バケツのポップコーンイラストのフリー素材｜イラストイメージ">
                <a:extLst>
                  <a:ext uri="{FF2B5EF4-FFF2-40B4-BE49-F238E27FC236}">
                    <a16:creationId xmlns:a16="http://schemas.microsoft.com/office/drawing/2014/main" id="{847F71DD-0EF6-B510-B431-6BCA851FDF02}"/>
                  </a:ext>
                </a:extLst>
              </p:cNvPr>
              <p:cNvPicPr>
                <a:picLocks noChangeAspect="1"/>
              </p:cNvPicPr>
              <p:nvPr/>
            </p:nvPicPr>
            <p:blipFill>
              <a:blip r:embed="rId3"/>
              <a:srcRect l="6731" r="6731" b="4307"/>
              <a:stretch>
                <a:fillRect/>
              </a:stretch>
            </p:blipFill>
            <p:spPr>
              <a:xfrm>
                <a:off x="11478755" y="2931762"/>
                <a:ext cx="423427" cy="353875"/>
              </a:xfrm>
              <a:prstGeom prst="rect">
                <a:avLst/>
              </a:prstGeom>
            </p:spPr>
          </p:pic>
          <p:pic>
            <p:nvPicPr>
              <p:cNvPr id="11" name="Picture 11" descr="バケツのポップコーンイラストのフリー素材｜イラストイメージ">
                <a:extLst>
                  <a:ext uri="{FF2B5EF4-FFF2-40B4-BE49-F238E27FC236}">
                    <a16:creationId xmlns:a16="http://schemas.microsoft.com/office/drawing/2014/main" id="{8536C1C5-8689-8C36-0F3D-21BFCA7809F3}"/>
                  </a:ext>
                </a:extLst>
              </p:cNvPr>
              <p:cNvPicPr>
                <a:picLocks noChangeAspect="1"/>
              </p:cNvPicPr>
              <p:nvPr/>
            </p:nvPicPr>
            <p:blipFill>
              <a:blip r:embed="rId3"/>
              <a:srcRect l="6731" r="6731" b="4307"/>
              <a:stretch>
                <a:fillRect/>
              </a:stretch>
            </p:blipFill>
            <p:spPr>
              <a:xfrm>
                <a:off x="11478755" y="1522062"/>
                <a:ext cx="423427" cy="353875"/>
              </a:xfrm>
              <a:prstGeom prst="rect">
                <a:avLst/>
              </a:prstGeom>
            </p:spPr>
          </p:pic>
          <p:pic>
            <p:nvPicPr>
              <p:cNvPr id="12" name="Picture 12" descr="バケツのポップコーンイラストのフリー素材｜イラストイメージ">
                <a:extLst>
                  <a:ext uri="{FF2B5EF4-FFF2-40B4-BE49-F238E27FC236}">
                    <a16:creationId xmlns:a16="http://schemas.microsoft.com/office/drawing/2014/main" id="{09DBA703-3410-C1D9-CA45-8BBF26E076AF}"/>
                  </a:ext>
                </a:extLst>
              </p:cNvPr>
              <p:cNvPicPr>
                <a:picLocks noChangeAspect="1"/>
              </p:cNvPicPr>
              <p:nvPr/>
            </p:nvPicPr>
            <p:blipFill>
              <a:blip r:embed="rId3"/>
              <a:srcRect l="6731" r="6731" b="4307"/>
              <a:stretch>
                <a:fillRect/>
              </a:stretch>
            </p:blipFill>
            <p:spPr>
              <a:xfrm>
                <a:off x="11478755" y="2474562"/>
                <a:ext cx="423427" cy="353875"/>
              </a:xfrm>
              <a:prstGeom prst="rect">
                <a:avLst/>
              </a:prstGeom>
            </p:spPr>
          </p:pic>
          <p:pic>
            <p:nvPicPr>
              <p:cNvPr id="13" name="Picture 13" descr="バケツのポップコーンイラストのフリー素材｜イラストイメージ">
                <a:extLst>
                  <a:ext uri="{FF2B5EF4-FFF2-40B4-BE49-F238E27FC236}">
                    <a16:creationId xmlns:a16="http://schemas.microsoft.com/office/drawing/2014/main" id="{AAF90AD5-9CDB-9D35-87A6-CC100DD63F57}"/>
                  </a:ext>
                </a:extLst>
              </p:cNvPr>
              <p:cNvPicPr>
                <a:picLocks noChangeAspect="1"/>
              </p:cNvPicPr>
              <p:nvPr/>
            </p:nvPicPr>
            <p:blipFill>
              <a:blip r:embed="rId3"/>
              <a:srcRect l="6731" r="6731" b="4307"/>
              <a:stretch>
                <a:fillRect/>
              </a:stretch>
            </p:blipFill>
            <p:spPr>
              <a:xfrm>
                <a:off x="11478755" y="3427062"/>
                <a:ext cx="423427" cy="353875"/>
              </a:xfrm>
              <a:prstGeom prst="rect">
                <a:avLst/>
              </a:prstGeom>
            </p:spPr>
          </p:pic>
          <p:pic>
            <p:nvPicPr>
              <p:cNvPr id="14" name="Picture 14" descr="バケツのポップコーンイラストのフリー素材｜イラストイメージ">
                <a:extLst>
                  <a:ext uri="{FF2B5EF4-FFF2-40B4-BE49-F238E27FC236}">
                    <a16:creationId xmlns:a16="http://schemas.microsoft.com/office/drawing/2014/main" id="{BC9E145E-FC43-6842-B860-9AA0057149DE}"/>
                  </a:ext>
                </a:extLst>
              </p:cNvPr>
              <p:cNvPicPr>
                <a:picLocks noChangeAspect="1"/>
              </p:cNvPicPr>
              <p:nvPr/>
            </p:nvPicPr>
            <p:blipFill>
              <a:blip r:embed="rId3"/>
              <a:srcRect l="6731" r="6731" b="4307"/>
              <a:stretch>
                <a:fillRect/>
              </a:stretch>
            </p:blipFill>
            <p:spPr>
              <a:xfrm>
                <a:off x="11478755" y="3874737"/>
                <a:ext cx="423427" cy="353875"/>
              </a:xfrm>
              <a:prstGeom prst="rect">
                <a:avLst/>
              </a:prstGeom>
            </p:spPr>
          </p:pic>
          <p:pic>
            <p:nvPicPr>
              <p:cNvPr id="15" name="Picture 15" descr="バケツのポップコーンイラストのフリー素材｜イラストイメージ">
                <a:extLst>
                  <a:ext uri="{FF2B5EF4-FFF2-40B4-BE49-F238E27FC236}">
                    <a16:creationId xmlns:a16="http://schemas.microsoft.com/office/drawing/2014/main" id="{40BDA724-8EDE-BB76-1B77-DA32132AB6A8}"/>
                  </a:ext>
                </a:extLst>
              </p:cNvPr>
              <p:cNvPicPr>
                <a:picLocks noChangeAspect="1"/>
              </p:cNvPicPr>
              <p:nvPr/>
            </p:nvPicPr>
            <p:blipFill>
              <a:blip r:embed="rId3"/>
              <a:srcRect l="6731" r="6731" b="4307"/>
              <a:stretch>
                <a:fillRect/>
              </a:stretch>
            </p:blipFill>
            <p:spPr>
              <a:xfrm>
                <a:off x="11478755" y="4293837"/>
                <a:ext cx="423427" cy="353875"/>
              </a:xfrm>
              <a:prstGeom prst="rect">
                <a:avLst/>
              </a:prstGeom>
            </p:spPr>
          </p:pic>
          <p:pic>
            <p:nvPicPr>
              <p:cNvPr id="16" name="Picture 16" descr="バケツのポップコーンイラストのフリー素材｜イラストイメージ">
                <a:extLst>
                  <a:ext uri="{FF2B5EF4-FFF2-40B4-BE49-F238E27FC236}">
                    <a16:creationId xmlns:a16="http://schemas.microsoft.com/office/drawing/2014/main" id="{7111A173-02DA-328C-AE5A-5FFF861A71BA}"/>
                  </a:ext>
                </a:extLst>
              </p:cNvPr>
              <p:cNvPicPr>
                <a:picLocks noChangeAspect="1"/>
              </p:cNvPicPr>
              <p:nvPr/>
            </p:nvPicPr>
            <p:blipFill>
              <a:blip r:embed="rId3"/>
              <a:srcRect l="6731" r="6731" b="4307"/>
              <a:stretch>
                <a:fillRect/>
              </a:stretch>
            </p:blipFill>
            <p:spPr>
              <a:xfrm>
                <a:off x="11478755" y="5198712"/>
                <a:ext cx="423427" cy="353875"/>
              </a:xfrm>
              <a:prstGeom prst="rect">
                <a:avLst/>
              </a:prstGeom>
            </p:spPr>
          </p:pic>
          <p:pic>
            <p:nvPicPr>
              <p:cNvPr id="17" name="Picture 17" descr="バケツのポップコーンイラストのフリー素材｜イラストイメージ">
                <a:extLst>
                  <a:ext uri="{FF2B5EF4-FFF2-40B4-BE49-F238E27FC236}">
                    <a16:creationId xmlns:a16="http://schemas.microsoft.com/office/drawing/2014/main" id="{1F8104D6-8358-6048-A778-67B16DAE777B}"/>
                  </a:ext>
                </a:extLst>
              </p:cNvPr>
              <p:cNvPicPr>
                <a:picLocks noChangeAspect="1"/>
              </p:cNvPicPr>
              <p:nvPr/>
            </p:nvPicPr>
            <p:blipFill>
              <a:blip r:embed="rId3"/>
              <a:srcRect l="6731" r="6731" b="4307"/>
              <a:stretch>
                <a:fillRect/>
              </a:stretch>
            </p:blipFill>
            <p:spPr>
              <a:xfrm>
                <a:off x="11478755" y="6132162"/>
                <a:ext cx="423427" cy="353875"/>
              </a:xfrm>
              <a:prstGeom prst="rect">
                <a:avLst/>
              </a:prstGeom>
            </p:spPr>
          </p:pic>
          <p:pic>
            <p:nvPicPr>
              <p:cNvPr id="18" name="Picture 18" descr="バケツのポップコーンイラストのフリー素材｜イラストイメージ">
                <a:extLst>
                  <a:ext uri="{FF2B5EF4-FFF2-40B4-BE49-F238E27FC236}">
                    <a16:creationId xmlns:a16="http://schemas.microsoft.com/office/drawing/2014/main" id="{42882554-817F-13AF-42FD-4AA359D9D706}"/>
                  </a:ext>
                </a:extLst>
              </p:cNvPr>
              <p:cNvPicPr>
                <a:picLocks noChangeAspect="1"/>
              </p:cNvPicPr>
              <p:nvPr/>
            </p:nvPicPr>
            <p:blipFill>
              <a:blip r:embed="rId3"/>
              <a:srcRect l="6731" r="6731" b="4307"/>
              <a:stretch>
                <a:fillRect/>
              </a:stretch>
            </p:blipFill>
            <p:spPr>
              <a:xfrm>
                <a:off x="11478755" y="4722462"/>
                <a:ext cx="423427" cy="353875"/>
              </a:xfrm>
              <a:prstGeom prst="rect">
                <a:avLst/>
              </a:prstGeom>
            </p:spPr>
          </p:pic>
          <p:pic>
            <p:nvPicPr>
              <p:cNvPr id="19" name="Picture 19" descr="バケツのポップコーンイラストのフリー素材｜イラストイメージ">
                <a:extLst>
                  <a:ext uri="{FF2B5EF4-FFF2-40B4-BE49-F238E27FC236}">
                    <a16:creationId xmlns:a16="http://schemas.microsoft.com/office/drawing/2014/main" id="{E6D95FC5-6964-2F56-BF11-A1CE8D124B3F}"/>
                  </a:ext>
                </a:extLst>
              </p:cNvPr>
              <p:cNvPicPr>
                <a:picLocks noChangeAspect="1"/>
              </p:cNvPicPr>
              <p:nvPr/>
            </p:nvPicPr>
            <p:blipFill>
              <a:blip r:embed="rId3"/>
              <a:srcRect l="6731" r="6731" b="4307"/>
              <a:stretch>
                <a:fillRect/>
              </a:stretch>
            </p:blipFill>
            <p:spPr>
              <a:xfrm>
                <a:off x="11478755" y="5674962"/>
                <a:ext cx="423427" cy="353875"/>
              </a:xfrm>
              <a:prstGeom prst="rect">
                <a:avLst/>
              </a:prstGeom>
            </p:spPr>
          </p:pic>
        </p:grpSp>
      </p:grpSp>
      <p:sp>
        <p:nvSpPr>
          <p:cNvPr id="34" name="テキスト ボックス 33">
            <a:extLst>
              <a:ext uri="{FF2B5EF4-FFF2-40B4-BE49-F238E27FC236}">
                <a16:creationId xmlns:a16="http://schemas.microsoft.com/office/drawing/2014/main" id="{17C41FFC-B3CD-EDFA-F311-781E2D0AC637}"/>
              </a:ext>
            </a:extLst>
          </p:cNvPr>
          <p:cNvSpPr txBox="1"/>
          <p:nvPr/>
        </p:nvSpPr>
        <p:spPr>
          <a:xfrm>
            <a:off x="750498" y="396112"/>
            <a:ext cx="2262158" cy="369332"/>
          </a:xfrm>
          <a:prstGeom prst="rect">
            <a:avLst/>
          </a:prstGeom>
          <a:noFill/>
        </p:spPr>
        <p:txBody>
          <a:bodyPr wrap="none" rtlCol="0">
            <a:spAutoFit/>
          </a:bodyPr>
          <a:lstStyle/>
          <a:p>
            <a:r>
              <a:rPr kumimoji="1" lang="ja-JP" altLang="en-US"/>
              <a:t>商品編集（未実装）</a:t>
            </a:r>
          </a:p>
        </p:txBody>
      </p:sp>
    </p:spTree>
    <p:extLst>
      <p:ext uri="{BB962C8B-B14F-4D97-AF65-F5344CB8AC3E}">
        <p14:creationId xmlns:p14="http://schemas.microsoft.com/office/powerpoint/2010/main" val="27803696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88E831-112A-5EDC-0217-F5979DCD882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25FBF54-B430-D5F3-16A3-CC80994C2811}"/>
              </a:ext>
            </a:extLst>
          </p:cNvPr>
          <p:cNvSpPr>
            <a:spLocks noGrp="1"/>
          </p:cNvSpPr>
          <p:nvPr>
            <p:ph type="title"/>
          </p:nvPr>
        </p:nvSpPr>
        <p:spPr/>
        <p:txBody>
          <a:bodyPr/>
          <a:lstStyle/>
          <a:p>
            <a:r>
              <a:rPr kumimoji="1" lang="en-US" altLang="ja-JP"/>
              <a:t>ER</a:t>
            </a:r>
            <a:r>
              <a:rPr kumimoji="1" lang="ja-JP" altLang="en-US"/>
              <a:t>図</a:t>
            </a:r>
            <a:endParaRPr kumimoji="1" lang="en-US"/>
          </a:p>
        </p:txBody>
      </p:sp>
      <p:pic>
        <p:nvPicPr>
          <p:cNvPr id="9" name="コンテンツ プレースホルダー 8">
            <a:extLst>
              <a:ext uri="{FF2B5EF4-FFF2-40B4-BE49-F238E27FC236}">
                <a16:creationId xmlns:a16="http://schemas.microsoft.com/office/drawing/2014/main" id="{5BDBA991-0007-3763-A6AA-05D6AC27AD2B}"/>
              </a:ext>
            </a:extLst>
          </p:cNvPr>
          <p:cNvPicPr>
            <a:picLocks noGrp="1" noChangeAspect="1"/>
          </p:cNvPicPr>
          <p:nvPr>
            <p:ph idx="1"/>
          </p:nvPr>
        </p:nvPicPr>
        <p:blipFill>
          <a:blip r:embed="rId2"/>
          <a:srcRect l="2456" t="12387" r="6294" b="6978"/>
          <a:stretch/>
        </p:blipFill>
        <p:spPr>
          <a:xfrm>
            <a:off x="2292093" y="-3783"/>
            <a:ext cx="8703365" cy="6866017"/>
          </a:xfrm>
          <a:prstGeom prst="snip1Rect">
            <a:avLst>
              <a:gd name="adj" fmla="val 20827"/>
            </a:avLst>
          </a:prstGeom>
        </p:spPr>
      </p:pic>
      <p:grpSp>
        <p:nvGrpSpPr>
          <p:cNvPr id="38" name="Group 37">
            <a:extLst>
              <a:ext uri="{FF2B5EF4-FFF2-40B4-BE49-F238E27FC236}">
                <a16:creationId xmlns:a16="http://schemas.microsoft.com/office/drawing/2014/main" id="{0E03FAAC-AB28-297B-ADC9-874E068BD94D}"/>
              </a:ext>
            </a:extLst>
          </p:cNvPr>
          <p:cNvGrpSpPr/>
          <p:nvPr/>
        </p:nvGrpSpPr>
        <p:grpSpPr>
          <a:xfrm>
            <a:off x="134480" y="208589"/>
            <a:ext cx="11923032" cy="6653313"/>
            <a:chOff x="134480" y="169512"/>
            <a:chExt cx="11805802" cy="6516544"/>
          </a:xfrm>
        </p:grpSpPr>
        <p:grpSp>
          <p:nvGrpSpPr>
            <p:cNvPr id="6" name="Group 5">
              <a:extLst>
                <a:ext uri="{FF2B5EF4-FFF2-40B4-BE49-F238E27FC236}">
                  <a16:creationId xmlns:a16="http://schemas.microsoft.com/office/drawing/2014/main" id="{EC238057-8F6E-BF86-F2A2-A42F44086921}"/>
                </a:ext>
              </a:extLst>
            </p:cNvPr>
            <p:cNvGrpSpPr/>
            <p:nvPr/>
          </p:nvGrpSpPr>
          <p:grpSpPr>
            <a:xfrm>
              <a:off x="11526380" y="169512"/>
              <a:ext cx="413902" cy="6497491"/>
              <a:chOff x="11478755" y="226662"/>
              <a:chExt cx="423427" cy="6259375"/>
            </a:xfrm>
          </p:grpSpPr>
          <p:pic>
            <p:nvPicPr>
              <p:cNvPr id="24" name="Picture 23" descr="バケツのポップコーンイラストのフリー素材｜イラストイメージ">
                <a:extLst>
                  <a:ext uri="{FF2B5EF4-FFF2-40B4-BE49-F238E27FC236}">
                    <a16:creationId xmlns:a16="http://schemas.microsoft.com/office/drawing/2014/main" id="{84EAB49F-350A-6C08-EB76-BD789E20863F}"/>
                  </a:ext>
                </a:extLst>
              </p:cNvPr>
              <p:cNvPicPr>
                <a:picLocks noChangeAspect="1"/>
              </p:cNvPicPr>
              <p:nvPr/>
            </p:nvPicPr>
            <p:blipFill>
              <a:blip r:embed="rId3"/>
              <a:srcRect l="6731" r="6731" b="4307"/>
              <a:stretch>
                <a:fillRect/>
              </a:stretch>
            </p:blipFill>
            <p:spPr>
              <a:xfrm>
                <a:off x="11478755" y="226662"/>
                <a:ext cx="423427" cy="353875"/>
              </a:xfrm>
              <a:prstGeom prst="rect">
                <a:avLst/>
              </a:prstGeom>
            </p:spPr>
          </p:pic>
          <p:pic>
            <p:nvPicPr>
              <p:cNvPr id="25" name="Picture 24" descr="バケツのポップコーンイラストのフリー素材｜イラストイメージ">
                <a:extLst>
                  <a:ext uri="{FF2B5EF4-FFF2-40B4-BE49-F238E27FC236}">
                    <a16:creationId xmlns:a16="http://schemas.microsoft.com/office/drawing/2014/main" id="{B2587026-DA89-2706-E6E1-8FFF8A0CFACE}"/>
                  </a:ext>
                </a:extLst>
              </p:cNvPr>
              <p:cNvPicPr>
                <a:picLocks noChangeAspect="1"/>
              </p:cNvPicPr>
              <p:nvPr/>
            </p:nvPicPr>
            <p:blipFill>
              <a:blip r:embed="rId3"/>
              <a:srcRect l="6731" r="6731" b="4307"/>
              <a:stretch>
                <a:fillRect/>
              </a:stretch>
            </p:blipFill>
            <p:spPr>
              <a:xfrm>
                <a:off x="11478755" y="674337"/>
                <a:ext cx="423427" cy="353875"/>
              </a:xfrm>
              <a:prstGeom prst="rect">
                <a:avLst/>
              </a:prstGeom>
            </p:spPr>
          </p:pic>
          <p:pic>
            <p:nvPicPr>
              <p:cNvPr id="26" name="Picture 25" descr="バケツのポップコーンイラストのフリー素材｜イラストイメージ">
                <a:extLst>
                  <a:ext uri="{FF2B5EF4-FFF2-40B4-BE49-F238E27FC236}">
                    <a16:creationId xmlns:a16="http://schemas.microsoft.com/office/drawing/2014/main" id="{57335AD0-A509-1C8D-5C09-ED4B2B0EBCCF}"/>
                  </a:ext>
                </a:extLst>
              </p:cNvPr>
              <p:cNvPicPr>
                <a:picLocks noChangeAspect="1"/>
              </p:cNvPicPr>
              <p:nvPr/>
            </p:nvPicPr>
            <p:blipFill>
              <a:blip r:embed="rId3"/>
              <a:srcRect l="6731" r="6731" b="4307"/>
              <a:stretch>
                <a:fillRect/>
              </a:stretch>
            </p:blipFill>
            <p:spPr>
              <a:xfrm>
                <a:off x="11478755" y="1093437"/>
                <a:ext cx="423427" cy="353875"/>
              </a:xfrm>
              <a:prstGeom prst="rect">
                <a:avLst/>
              </a:prstGeom>
            </p:spPr>
          </p:pic>
          <p:pic>
            <p:nvPicPr>
              <p:cNvPr id="27" name="Picture 26" descr="バケツのポップコーンイラストのフリー素材｜イラストイメージ">
                <a:extLst>
                  <a:ext uri="{FF2B5EF4-FFF2-40B4-BE49-F238E27FC236}">
                    <a16:creationId xmlns:a16="http://schemas.microsoft.com/office/drawing/2014/main" id="{070F5B5C-E9A2-DECF-C23A-7B0BCEA5B05F}"/>
                  </a:ext>
                </a:extLst>
              </p:cNvPr>
              <p:cNvPicPr>
                <a:picLocks noChangeAspect="1"/>
              </p:cNvPicPr>
              <p:nvPr/>
            </p:nvPicPr>
            <p:blipFill>
              <a:blip r:embed="rId3"/>
              <a:srcRect l="6731" r="6731" b="4307"/>
              <a:stretch>
                <a:fillRect/>
              </a:stretch>
            </p:blipFill>
            <p:spPr>
              <a:xfrm>
                <a:off x="11478755" y="1998312"/>
                <a:ext cx="423427" cy="353875"/>
              </a:xfrm>
              <a:prstGeom prst="rect">
                <a:avLst/>
              </a:prstGeom>
            </p:spPr>
          </p:pic>
          <p:pic>
            <p:nvPicPr>
              <p:cNvPr id="28" name="Picture 27" descr="バケツのポップコーンイラストのフリー素材｜イラストイメージ">
                <a:extLst>
                  <a:ext uri="{FF2B5EF4-FFF2-40B4-BE49-F238E27FC236}">
                    <a16:creationId xmlns:a16="http://schemas.microsoft.com/office/drawing/2014/main" id="{DBB737D5-789A-A7F1-6C8E-40ED547B5995}"/>
                  </a:ext>
                </a:extLst>
              </p:cNvPr>
              <p:cNvPicPr>
                <a:picLocks noChangeAspect="1"/>
              </p:cNvPicPr>
              <p:nvPr/>
            </p:nvPicPr>
            <p:blipFill>
              <a:blip r:embed="rId3"/>
              <a:srcRect l="6731" r="6731" b="4307"/>
              <a:stretch>
                <a:fillRect/>
              </a:stretch>
            </p:blipFill>
            <p:spPr>
              <a:xfrm>
                <a:off x="11478755" y="2931762"/>
                <a:ext cx="423427" cy="353875"/>
              </a:xfrm>
              <a:prstGeom prst="rect">
                <a:avLst/>
              </a:prstGeom>
            </p:spPr>
          </p:pic>
          <p:pic>
            <p:nvPicPr>
              <p:cNvPr id="29" name="Picture 28" descr="バケツのポップコーンイラストのフリー素材｜イラストイメージ">
                <a:extLst>
                  <a:ext uri="{FF2B5EF4-FFF2-40B4-BE49-F238E27FC236}">
                    <a16:creationId xmlns:a16="http://schemas.microsoft.com/office/drawing/2014/main" id="{7018DB5D-A2E6-3336-0093-E308E0E0431E}"/>
                  </a:ext>
                </a:extLst>
              </p:cNvPr>
              <p:cNvPicPr>
                <a:picLocks noChangeAspect="1"/>
              </p:cNvPicPr>
              <p:nvPr/>
            </p:nvPicPr>
            <p:blipFill>
              <a:blip r:embed="rId3"/>
              <a:srcRect l="6731" r="6731" b="4307"/>
              <a:stretch>
                <a:fillRect/>
              </a:stretch>
            </p:blipFill>
            <p:spPr>
              <a:xfrm>
                <a:off x="11478755" y="1522062"/>
                <a:ext cx="423427" cy="353875"/>
              </a:xfrm>
              <a:prstGeom prst="rect">
                <a:avLst/>
              </a:prstGeom>
            </p:spPr>
          </p:pic>
          <p:pic>
            <p:nvPicPr>
              <p:cNvPr id="30" name="Picture 29" descr="バケツのポップコーンイラストのフリー素材｜イラストイメージ">
                <a:extLst>
                  <a:ext uri="{FF2B5EF4-FFF2-40B4-BE49-F238E27FC236}">
                    <a16:creationId xmlns:a16="http://schemas.microsoft.com/office/drawing/2014/main" id="{E5A326D8-B9D8-C3F8-AFB7-A3524B7D8673}"/>
                  </a:ext>
                </a:extLst>
              </p:cNvPr>
              <p:cNvPicPr>
                <a:picLocks noChangeAspect="1"/>
              </p:cNvPicPr>
              <p:nvPr/>
            </p:nvPicPr>
            <p:blipFill>
              <a:blip r:embed="rId3"/>
              <a:srcRect l="6731" r="6731" b="4307"/>
              <a:stretch>
                <a:fillRect/>
              </a:stretch>
            </p:blipFill>
            <p:spPr>
              <a:xfrm>
                <a:off x="11478755" y="2474562"/>
                <a:ext cx="423427" cy="353875"/>
              </a:xfrm>
              <a:prstGeom prst="rect">
                <a:avLst/>
              </a:prstGeom>
            </p:spPr>
          </p:pic>
          <p:pic>
            <p:nvPicPr>
              <p:cNvPr id="31" name="Picture 30" descr="バケツのポップコーンイラストのフリー素材｜イラストイメージ">
                <a:extLst>
                  <a:ext uri="{FF2B5EF4-FFF2-40B4-BE49-F238E27FC236}">
                    <a16:creationId xmlns:a16="http://schemas.microsoft.com/office/drawing/2014/main" id="{68E4328E-B730-B955-9763-16699373872E}"/>
                  </a:ext>
                </a:extLst>
              </p:cNvPr>
              <p:cNvPicPr>
                <a:picLocks noChangeAspect="1"/>
              </p:cNvPicPr>
              <p:nvPr/>
            </p:nvPicPr>
            <p:blipFill>
              <a:blip r:embed="rId3"/>
              <a:srcRect l="6731" r="6731" b="4307"/>
              <a:stretch>
                <a:fillRect/>
              </a:stretch>
            </p:blipFill>
            <p:spPr>
              <a:xfrm>
                <a:off x="11478755" y="3427062"/>
                <a:ext cx="423427" cy="353875"/>
              </a:xfrm>
              <a:prstGeom prst="rect">
                <a:avLst/>
              </a:prstGeom>
            </p:spPr>
          </p:pic>
          <p:pic>
            <p:nvPicPr>
              <p:cNvPr id="32" name="Picture 31" descr="バケツのポップコーンイラストのフリー素材｜イラストイメージ">
                <a:extLst>
                  <a:ext uri="{FF2B5EF4-FFF2-40B4-BE49-F238E27FC236}">
                    <a16:creationId xmlns:a16="http://schemas.microsoft.com/office/drawing/2014/main" id="{7512AB5B-6F59-50BE-88B3-96FF0CDF2FFF}"/>
                  </a:ext>
                </a:extLst>
              </p:cNvPr>
              <p:cNvPicPr>
                <a:picLocks noChangeAspect="1"/>
              </p:cNvPicPr>
              <p:nvPr/>
            </p:nvPicPr>
            <p:blipFill>
              <a:blip r:embed="rId3"/>
              <a:srcRect l="6731" r="6731" b="4307"/>
              <a:stretch>
                <a:fillRect/>
              </a:stretch>
            </p:blipFill>
            <p:spPr>
              <a:xfrm>
                <a:off x="11478755" y="3874737"/>
                <a:ext cx="423427" cy="353875"/>
              </a:xfrm>
              <a:prstGeom prst="rect">
                <a:avLst/>
              </a:prstGeom>
            </p:spPr>
          </p:pic>
          <p:pic>
            <p:nvPicPr>
              <p:cNvPr id="33" name="Picture 32" descr="バケツのポップコーンイラストのフリー素材｜イラストイメージ">
                <a:extLst>
                  <a:ext uri="{FF2B5EF4-FFF2-40B4-BE49-F238E27FC236}">
                    <a16:creationId xmlns:a16="http://schemas.microsoft.com/office/drawing/2014/main" id="{138DAA07-A6D9-84F9-ECBD-AE01F62C0221}"/>
                  </a:ext>
                </a:extLst>
              </p:cNvPr>
              <p:cNvPicPr>
                <a:picLocks noChangeAspect="1"/>
              </p:cNvPicPr>
              <p:nvPr/>
            </p:nvPicPr>
            <p:blipFill>
              <a:blip r:embed="rId3"/>
              <a:srcRect l="6731" r="6731" b="4307"/>
              <a:stretch>
                <a:fillRect/>
              </a:stretch>
            </p:blipFill>
            <p:spPr>
              <a:xfrm>
                <a:off x="11478755" y="4293837"/>
                <a:ext cx="423427" cy="353875"/>
              </a:xfrm>
              <a:prstGeom prst="rect">
                <a:avLst/>
              </a:prstGeom>
            </p:spPr>
          </p:pic>
          <p:pic>
            <p:nvPicPr>
              <p:cNvPr id="34" name="Picture 33" descr="バケツのポップコーンイラストのフリー素材｜イラストイメージ">
                <a:extLst>
                  <a:ext uri="{FF2B5EF4-FFF2-40B4-BE49-F238E27FC236}">
                    <a16:creationId xmlns:a16="http://schemas.microsoft.com/office/drawing/2014/main" id="{36EE279B-CAB0-7737-59BD-915F82728524}"/>
                  </a:ext>
                </a:extLst>
              </p:cNvPr>
              <p:cNvPicPr>
                <a:picLocks noChangeAspect="1"/>
              </p:cNvPicPr>
              <p:nvPr/>
            </p:nvPicPr>
            <p:blipFill>
              <a:blip r:embed="rId3"/>
              <a:srcRect l="6731" r="6731" b="4307"/>
              <a:stretch>
                <a:fillRect/>
              </a:stretch>
            </p:blipFill>
            <p:spPr>
              <a:xfrm>
                <a:off x="11478755" y="5198712"/>
                <a:ext cx="423427" cy="353875"/>
              </a:xfrm>
              <a:prstGeom prst="rect">
                <a:avLst/>
              </a:prstGeom>
            </p:spPr>
          </p:pic>
          <p:pic>
            <p:nvPicPr>
              <p:cNvPr id="35" name="Picture 34" descr="バケツのポップコーンイラストのフリー素材｜イラストイメージ">
                <a:extLst>
                  <a:ext uri="{FF2B5EF4-FFF2-40B4-BE49-F238E27FC236}">
                    <a16:creationId xmlns:a16="http://schemas.microsoft.com/office/drawing/2014/main" id="{BECD215F-2BD6-BFB9-4B84-262B71D84A10}"/>
                  </a:ext>
                </a:extLst>
              </p:cNvPr>
              <p:cNvPicPr>
                <a:picLocks noChangeAspect="1"/>
              </p:cNvPicPr>
              <p:nvPr/>
            </p:nvPicPr>
            <p:blipFill>
              <a:blip r:embed="rId3"/>
              <a:srcRect l="6731" r="6731" b="4307"/>
              <a:stretch>
                <a:fillRect/>
              </a:stretch>
            </p:blipFill>
            <p:spPr>
              <a:xfrm>
                <a:off x="11478755" y="6132162"/>
                <a:ext cx="423427" cy="353875"/>
              </a:xfrm>
              <a:prstGeom prst="rect">
                <a:avLst/>
              </a:prstGeom>
            </p:spPr>
          </p:pic>
          <p:pic>
            <p:nvPicPr>
              <p:cNvPr id="36" name="Picture 35" descr="バケツのポップコーンイラストのフリー素材｜イラストイメージ">
                <a:extLst>
                  <a:ext uri="{FF2B5EF4-FFF2-40B4-BE49-F238E27FC236}">
                    <a16:creationId xmlns:a16="http://schemas.microsoft.com/office/drawing/2014/main" id="{2BCE1BDA-3634-9931-09B5-F20E4ABCE834}"/>
                  </a:ext>
                </a:extLst>
              </p:cNvPr>
              <p:cNvPicPr>
                <a:picLocks noChangeAspect="1"/>
              </p:cNvPicPr>
              <p:nvPr/>
            </p:nvPicPr>
            <p:blipFill>
              <a:blip r:embed="rId3"/>
              <a:srcRect l="6731" r="6731" b="4307"/>
              <a:stretch>
                <a:fillRect/>
              </a:stretch>
            </p:blipFill>
            <p:spPr>
              <a:xfrm>
                <a:off x="11478755" y="4722462"/>
                <a:ext cx="423427" cy="353875"/>
              </a:xfrm>
              <a:prstGeom prst="rect">
                <a:avLst/>
              </a:prstGeom>
            </p:spPr>
          </p:pic>
          <p:pic>
            <p:nvPicPr>
              <p:cNvPr id="37" name="Picture 36" descr="バケツのポップコーンイラストのフリー素材｜イラストイメージ">
                <a:extLst>
                  <a:ext uri="{FF2B5EF4-FFF2-40B4-BE49-F238E27FC236}">
                    <a16:creationId xmlns:a16="http://schemas.microsoft.com/office/drawing/2014/main" id="{00167186-50C0-8176-DBE3-B9736C515F3F}"/>
                  </a:ext>
                </a:extLst>
              </p:cNvPr>
              <p:cNvPicPr>
                <a:picLocks noChangeAspect="1"/>
              </p:cNvPicPr>
              <p:nvPr/>
            </p:nvPicPr>
            <p:blipFill>
              <a:blip r:embed="rId3"/>
              <a:srcRect l="6731" r="6731" b="4307"/>
              <a:stretch>
                <a:fillRect/>
              </a:stretch>
            </p:blipFill>
            <p:spPr>
              <a:xfrm>
                <a:off x="11478755" y="5674962"/>
                <a:ext cx="423427" cy="353875"/>
              </a:xfrm>
              <a:prstGeom prst="rect">
                <a:avLst/>
              </a:prstGeom>
            </p:spPr>
          </p:pic>
        </p:grpSp>
        <p:grpSp>
          <p:nvGrpSpPr>
            <p:cNvPr id="8" name="Group 7">
              <a:extLst>
                <a:ext uri="{FF2B5EF4-FFF2-40B4-BE49-F238E27FC236}">
                  <a16:creationId xmlns:a16="http://schemas.microsoft.com/office/drawing/2014/main" id="{D7A65938-ADDB-F333-0F9E-F4370EAA3E24}"/>
                </a:ext>
              </a:extLst>
            </p:cNvPr>
            <p:cNvGrpSpPr/>
            <p:nvPr/>
          </p:nvGrpSpPr>
          <p:grpSpPr>
            <a:xfrm>
              <a:off x="134480" y="169512"/>
              <a:ext cx="423427" cy="6516544"/>
              <a:chOff x="11478755" y="226662"/>
              <a:chExt cx="423427" cy="6259375"/>
            </a:xfrm>
          </p:grpSpPr>
          <p:pic>
            <p:nvPicPr>
              <p:cNvPr id="10" name="Picture 9" descr="バケツのポップコーンイラストのフリー素材｜イラストイメージ">
                <a:extLst>
                  <a:ext uri="{FF2B5EF4-FFF2-40B4-BE49-F238E27FC236}">
                    <a16:creationId xmlns:a16="http://schemas.microsoft.com/office/drawing/2014/main" id="{991FA619-9ED0-221D-DBDE-EFB1925AFCEB}"/>
                  </a:ext>
                </a:extLst>
              </p:cNvPr>
              <p:cNvPicPr>
                <a:picLocks noChangeAspect="1"/>
              </p:cNvPicPr>
              <p:nvPr/>
            </p:nvPicPr>
            <p:blipFill>
              <a:blip r:embed="rId3"/>
              <a:srcRect l="6731" r="6731" b="4307"/>
              <a:stretch>
                <a:fillRect/>
              </a:stretch>
            </p:blipFill>
            <p:spPr>
              <a:xfrm>
                <a:off x="11478755" y="226662"/>
                <a:ext cx="423427" cy="353875"/>
              </a:xfrm>
              <a:prstGeom prst="rect">
                <a:avLst/>
              </a:prstGeom>
            </p:spPr>
          </p:pic>
          <p:pic>
            <p:nvPicPr>
              <p:cNvPr id="11" name="Picture 10" descr="バケツのポップコーンイラストのフリー素材｜イラストイメージ">
                <a:extLst>
                  <a:ext uri="{FF2B5EF4-FFF2-40B4-BE49-F238E27FC236}">
                    <a16:creationId xmlns:a16="http://schemas.microsoft.com/office/drawing/2014/main" id="{F2762C91-54BB-BC83-F239-6157DFFFC20A}"/>
                  </a:ext>
                </a:extLst>
              </p:cNvPr>
              <p:cNvPicPr>
                <a:picLocks noChangeAspect="1"/>
              </p:cNvPicPr>
              <p:nvPr/>
            </p:nvPicPr>
            <p:blipFill>
              <a:blip r:embed="rId3"/>
              <a:srcRect l="6731" r="6731" b="4307"/>
              <a:stretch>
                <a:fillRect/>
              </a:stretch>
            </p:blipFill>
            <p:spPr>
              <a:xfrm>
                <a:off x="11478755" y="674337"/>
                <a:ext cx="423427" cy="353875"/>
              </a:xfrm>
              <a:prstGeom prst="rect">
                <a:avLst/>
              </a:prstGeom>
            </p:spPr>
          </p:pic>
          <p:pic>
            <p:nvPicPr>
              <p:cNvPr id="12" name="Picture 11" descr="バケツのポップコーンイラストのフリー素材｜イラストイメージ">
                <a:extLst>
                  <a:ext uri="{FF2B5EF4-FFF2-40B4-BE49-F238E27FC236}">
                    <a16:creationId xmlns:a16="http://schemas.microsoft.com/office/drawing/2014/main" id="{E976825E-9D69-B2C7-0F7F-AEAD1F2AE148}"/>
                  </a:ext>
                </a:extLst>
              </p:cNvPr>
              <p:cNvPicPr>
                <a:picLocks noChangeAspect="1"/>
              </p:cNvPicPr>
              <p:nvPr/>
            </p:nvPicPr>
            <p:blipFill>
              <a:blip r:embed="rId3"/>
              <a:srcRect l="6731" r="6731" b="4307"/>
              <a:stretch>
                <a:fillRect/>
              </a:stretch>
            </p:blipFill>
            <p:spPr>
              <a:xfrm>
                <a:off x="11478755" y="1093437"/>
                <a:ext cx="423427" cy="353875"/>
              </a:xfrm>
              <a:prstGeom prst="rect">
                <a:avLst/>
              </a:prstGeom>
            </p:spPr>
          </p:pic>
          <p:pic>
            <p:nvPicPr>
              <p:cNvPr id="13" name="Picture 12" descr="バケツのポップコーンイラストのフリー素材｜イラストイメージ">
                <a:extLst>
                  <a:ext uri="{FF2B5EF4-FFF2-40B4-BE49-F238E27FC236}">
                    <a16:creationId xmlns:a16="http://schemas.microsoft.com/office/drawing/2014/main" id="{4486442D-580E-42A7-6C92-1640AD2343C8}"/>
                  </a:ext>
                </a:extLst>
              </p:cNvPr>
              <p:cNvPicPr>
                <a:picLocks noChangeAspect="1"/>
              </p:cNvPicPr>
              <p:nvPr/>
            </p:nvPicPr>
            <p:blipFill>
              <a:blip r:embed="rId3"/>
              <a:srcRect l="6731" r="6731" b="4307"/>
              <a:stretch>
                <a:fillRect/>
              </a:stretch>
            </p:blipFill>
            <p:spPr>
              <a:xfrm>
                <a:off x="11478755" y="1998312"/>
                <a:ext cx="423427" cy="353875"/>
              </a:xfrm>
              <a:prstGeom prst="rect">
                <a:avLst/>
              </a:prstGeom>
            </p:spPr>
          </p:pic>
          <p:pic>
            <p:nvPicPr>
              <p:cNvPr id="14" name="Picture 13" descr="バケツのポップコーンイラストのフリー素材｜イラストイメージ">
                <a:extLst>
                  <a:ext uri="{FF2B5EF4-FFF2-40B4-BE49-F238E27FC236}">
                    <a16:creationId xmlns:a16="http://schemas.microsoft.com/office/drawing/2014/main" id="{7868A56F-AA86-262C-F935-1D1FA264397E}"/>
                  </a:ext>
                </a:extLst>
              </p:cNvPr>
              <p:cNvPicPr>
                <a:picLocks noChangeAspect="1"/>
              </p:cNvPicPr>
              <p:nvPr/>
            </p:nvPicPr>
            <p:blipFill>
              <a:blip r:embed="rId3"/>
              <a:srcRect l="6731" r="6731" b="4307"/>
              <a:stretch>
                <a:fillRect/>
              </a:stretch>
            </p:blipFill>
            <p:spPr>
              <a:xfrm>
                <a:off x="11478755" y="2931762"/>
                <a:ext cx="423427" cy="353875"/>
              </a:xfrm>
              <a:prstGeom prst="rect">
                <a:avLst/>
              </a:prstGeom>
            </p:spPr>
          </p:pic>
          <p:pic>
            <p:nvPicPr>
              <p:cNvPr id="15" name="Picture 14" descr="バケツのポップコーンイラストのフリー素材｜イラストイメージ">
                <a:extLst>
                  <a:ext uri="{FF2B5EF4-FFF2-40B4-BE49-F238E27FC236}">
                    <a16:creationId xmlns:a16="http://schemas.microsoft.com/office/drawing/2014/main" id="{7FC9EF9E-B4FB-C149-A234-50BE905131CF}"/>
                  </a:ext>
                </a:extLst>
              </p:cNvPr>
              <p:cNvPicPr>
                <a:picLocks noChangeAspect="1"/>
              </p:cNvPicPr>
              <p:nvPr/>
            </p:nvPicPr>
            <p:blipFill>
              <a:blip r:embed="rId3"/>
              <a:srcRect l="6731" r="6731" b="4307"/>
              <a:stretch>
                <a:fillRect/>
              </a:stretch>
            </p:blipFill>
            <p:spPr>
              <a:xfrm>
                <a:off x="11478755" y="1522062"/>
                <a:ext cx="423427" cy="353875"/>
              </a:xfrm>
              <a:prstGeom prst="rect">
                <a:avLst/>
              </a:prstGeom>
            </p:spPr>
          </p:pic>
          <p:pic>
            <p:nvPicPr>
              <p:cNvPr id="16" name="Picture 15" descr="バケツのポップコーンイラストのフリー素材｜イラストイメージ">
                <a:extLst>
                  <a:ext uri="{FF2B5EF4-FFF2-40B4-BE49-F238E27FC236}">
                    <a16:creationId xmlns:a16="http://schemas.microsoft.com/office/drawing/2014/main" id="{E097B770-ECC7-7D46-6A62-D32ADA1FDDF4}"/>
                  </a:ext>
                </a:extLst>
              </p:cNvPr>
              <p:cNvPicPr>
                <a:picLocks noChangeAspect="1"/>
              </p:cNvPicPr>
              <p:nvPr/>
            </p:nvPicPr>
            <p:blipFill>
              <a:blip r:embed="rId3"/>
              <a:srcRect l="6731" r="6731" b="4307"/>
              <a:stretch>
                <a:fillRect/>
              </a:stretch>
            </p:blipFill>
            <p:spPr>
              <a:xfrm>
                <a:off x="11478755" y="2474562"/>
                <a:ext cx="423427" cy="353875"/>
              </a:xfrm>
              <a:prstGeom prst="rect">
                <a:avLst/>
              </a:prstGeom>
            </p:spPr>
          </p:pic>
          <p:pic>
            <p:nvPicPr>
              <p:cNvPr id="17" name="Picture 16" descr="バケツのポップコーンイラストのフリー素材｜イラストイメージ">
                <a:extLst>
                  <a:ext uri="{FF2B5EF4-FFF2-40B4-BE49-F238E27FC236}">
                    <a16:creationId xmlns:a16="http://schemas.microsoft.com/office/drawing/2014/main" id="{7C69DF37-5298-478A-82C8-0B85B2707A31}"/>
                  </a:ext>
                </a:extLst>
              </p:cNvPr>
              <p:cNvPicPr>
                <a:picLocks noChangeAspect="1"/>
              </p:cNvPicPr>
              <p:nvPr/>
            </p:nvPicPr>
            <p:blipFill>
              <a:blip r:embed="rId3"/>
              <a:srcRect l="6731" r="6731" b="4307"/>
              <a:stretch>
                <a:fillRect/>
              </a:stretch>
            </p:blipFill>
            <p:spPr>
              <a:xfrm>
                <a:off x="11478755" y="3427062"/>
                <a:ext cx="423427" cy="353875"/>
              </a:xfrm>
              <a:prstGeom prst="rect">
                <a:avLst/>
              </a:prstGeom>
            </p:spPr>
          </p:pic>
          <p:pic>
            <p:nvPicPr>
              <p:cNvPr id="18" name="Picture 17" descr="バケツのポップコーンイラストのフリー素材｜イラストイメージ">
                <a:extLst>
                  <a:ext uri="{FF2B5EF4-FFF2-40B4-BE49-F238E27FC236}">
                    <a16:creationId xmlns:a16="http://schemas.microsoft.com/office/drawing/2014/main" id="{04A6A654-CC7E-A0BC-7F3E-CEE6F9EF82EB}"/>
                  </a:ext>
                </a:extLst>
              </p:cNvPr>
              <p:cNvPicPr>
                <a:picLocks noChangeAspect="1"/>
              </p:cNvPicPr>
              <p:nvPr/>
            </p:nvPicPr>
            <p:blipFill>
              <a:blip r:embed="rId3"/>
              <a:srcRect l="6731" r="6731" b="4307"/>
              <a:stretch>
                <a:fillRect/>
              </a:stretch>
            </p:blipFill>
            <p:spPr>
              <a:xfrm>
                <a:off x="11478755" y="3874737"/>
                <a:ext cx="423427" cy="353875"/>
              </a:xfrm>
              <a:prstGeom prst="rect">
                <a:avLst/>
              </a:prstGeom>
            </p:spPr>
          </p:pic>
          <p:pic>
            <p:nvPicPr>
              <p:cNvPr id="19" name="Picture 18" descr="バケツのポップコーンイラストのフリー素材｜イラストイメージ">
                <a:extLst>
                  <a:ext uri="{FF2B5EF4-FFF2-40B4-BE49-F238E27FC236}">
                    <a16:creationId xmlns:a16="http://schemas.microsoft.com/office/drawing/2014/main" id="{2922DE3A-4FEA-418C-DD8E-34C78A18584A}"/>
                  </a:ext>
                </a:extLst>
              </p:cNvPr>
              <p:cNvPicPr>
                <a:picLocks noChangeAspect="1"/>
              </p:cNvPicPr>
              <p:nvPr/>
            </p:nvPicPr>
            <p:blipFill>
              <a:blip r:embed="rId3"/>
              <a:srcRect l="6731" r="6731" b="4307"/>
              <a:stretch>
                <a:fillRect/>
              </a:stretch>
            </p:blipFill>
            <p:spPr>
              <a:xfrm>
                <a:off x="11478755" y="4293837"/>
                <a:ext cx="423427" cy="353875"/>
              </a:xfrm>
              <a:prstGeom prst="rect">
                <a:avLst/>
              </a:prstGeom>
            </p:spPr>
          </p:pic>
          <p:pic>
            <p:nvPicPr>
              <p:cNvPr id="20" name="Picture 19" descr="バケツのポップコーンイラストのフリー素材｜イラストイメージ">
                <a:extLst>
                  <a:ext uri="{FF2B5EF4-FFF2-40B4-BE49-F238E27FC236}">
                    <a16:creationId xmlns:a16="http://schemas.microsoft.com/office/drawing/2014/main" id="{53C380BA-D9E5-44F8-A3BE-544A17C6E625}"/>
                  </a:ext>
                </a:extLst>
              </p:cNvPr>
              <p:cNvPicPr>
                <a:picLocks noChangeAspect="1"/>
              </p:cNvPicPr>
              <p:nvPr/>
            </p:nvPicPr>
            <p:blipFill>
              <a:blip r:embed="rId3"/>
              <a:srcRect l="6731" r="6731" b="4307"/>
              <a:stretch>
                <a:fillRect/>
              </a:stretch>
            </p:blipFill>
            <p:spPr>
              <a:xfrm>
                <a:off x="11478755" y="5198712"/>
                <a:ext cx="423427" cy="353875"/>
              </a:xfrm>
              <a:prstGeom prst="rect">
                <a:avLst/>
              </a:prstGeom>
            </p:spPr>
          </p:pic>
          <p:pic>
            <p:nvPicPr>
              <p:cNvPr id="21" name="Picture 20" descr="バケツのポップコーンイラストのフリー素材｜イラストイメージ">
                <a:extLst>
                  <a:ext uri="{FF2B5EF4-FFF2-40B4-BE49-F238E27FC236}">
                    <a16:creationId xmlns:a16="http://schemas.microsoft.com/office/drawing/2014/main" id="{F838CDC3-2B64-20C9-BFBA-BB72BBEE859B}"/>
                  </a:ext>
                </a:extLst>
              </p:cNvPr>
              <p:cNvPicPr>
                <a:picLocks noChangeAspect="1"/>
              </p:cNvPicPr>
              <p:nvPr/>
            </p:nvPicPr>
            <p:blipFill>
              <a:blip r:embed="rId3"/>
              <a:srcRect l="6731" r="6731" b="4307"/>
              <a:stretch>
                <a:fillRect/>
              </a:stretch>
            </p:blipFill>
            <p:spPr>
              <a:xfrm>
                <a:off x="11478755" y="6132162"/>
                <a:ext cx="423427" cy="353875"/>
              </a:xfrm>
              <a:prstGeom prst="rect">
                <a:avLst/>
              </a:prstGeom>
            </p:spPr>
          </p:pic>
          <p:pic>
            <p:nvPicPr>
              <p:cNvPr id="22" name="Picture 21" descr="バケツのポップコーンイラストのフリー素材｜イラストイメージ">
                <a:extLst>
                  <a:ext uri="{FF2B5EF4-FFF2-40B4-BE49-F238E27FC236}">
                    <a16:creationId xmlns:a16="http://schemas.microsoft.com/office/drawing/2014/main" id="{0EECB0B5-EFDC-9194-F4F4-E67BC4FECE01}"/>
                  </a:ext>
                </a:extLst>
              </p:cNvPr>
              <p:cNvPicPr>
                <a:picLocks noChangeAspect="1"/>
              </p:cNvPicPr>
              <p:nvPr/>
            </p:nvPicPr>
            <p:blipFill>
              <a:blip r:embed="rId3"/>
              <a:srcRect l="6731" r="6731" b="4307"/>
              <a:stretch>
                <a:fillRect/>
              </a:stretch>
            </p:blipFill>
            <p:spPr>
              <a:xfrm>
                <a:off x="11478755" y="4722462"/>
                <a:ext cx="423427" cy="353875"/>
              </a:xfrm>
              <a:prstGeom prst="rect">
                <a:avLst/>
              </a:prstGeom>
            </p:spPr>
          </p:pic>
          <p:pic>
            <p:nvPicPr>
              <p:cNvPr id="23" name="Picture 22" descr="バケツのポップコーンイラストのフリー素材｜イラストイメージ">
                <a:extLst>
                  <a:ext uri="{FF2B5EF4-FFF2-40B4-BE49-F238E27FC236}">
                    <a16:creationId xmlns:a16="http://schemas.microsoft.com/office/drawing/2014/main" id="{0CDAB04C-0BA6-FEC3-2A88-261614D8D047}"/>
                  </a:ext>
                </a:extLst>
              </p:cNvPr>
              <p:cNvPicPr>
                <a:picLocks noChangeAspect="1"/>
              </p:cNvPicPr>
              <p:nvPr/>
            </p:nvPicPr>
            <p:blipFill>
              <a:blip r:embed="rId3"/>
              <a:srcRect l="6731" r="6731" b="4307"/>
              <a:stretch>
                <a:fillRect/>
              </a:stretch>
            </p:blipFill>
            <p:spPr>
              <a:xfrm>
                <a:off x="11478755" y="5674962"/>
                <a:ext cx="423427" cy="353875"/>
              </a:xfrm>
              <a:prstGeom prst="rect">
                <a:avLst/>
              </a:prstGeom>
            </p:spPr>
          </p:pic>
        </p:grpSp>
      </p:grpSp>
    </p:spTree>
    <p:extLst>
      <p:ext uri="{BB962C8B-B14F-4D97-AF65-F5344CB8AC3E}">
        <p14:creationId xmlns:p14="http://schemas.microsoft.com/office/powerpoint/2010/main" val="40070530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01E556-7D6E-4969-B3C8-0BE6349D7CDF}"/>
              </a:ext>
            </a:extLst>
          </p:cNvPr>
          <p:cNvSpPr>
            <a:spLocks noGrp="1"/>
          </p:cNvSpPr>
          <p:nvPr>
            <p:ph type="title"/>
          </p:nvPr>
        </p:nvSpPr>
        <p:spPr>
          <a:xfrm>
            <a:off x="1009650" y="365125"/>
            <a:ext cx="10515600" cy="1325563"/>
          </a:xfrm>
        </p:spPr>
        <p:txBody>
          <a:bodyPr/>
          <a:lstStyle/>
          <a:p>
            <a:r>
              <a:rPr kumimoji="1" lang="ja-JP" altLang="en-US"/>
              <a:t>テーマ</a:t>
            </a:r>
            <a:endParaRPr kumimoji="1" lang="en-US"/>
          </a:p>
        </p:txBody>
      </p:sp>
      <p:grpSp>
        <p:nvGrpSpPr>
          <p:cNvPr id="63" name="Group 62">
            <a:extLst>
              <a:ext uri="{FF2B5EF4-FFF2-40B4-BE49-F238E27FC236}">
                <a16:creationId xmlns:a16="http://schemas.microsoft.com/office/drawing/2014/main" id="{35BF66CC-C107-F4BB-9701-451639A8700F}"/>
              </a:ext>
            </a:extLst>
          </p:cNvPr>
          <p:cNvGrpSpPr/>
          <p:nvPr/>
        </p:nvGrpSpPr>
        <p:grpSpPr>
          <a:xfrm>
            <a:off x="134480" y="139061"/>
            <a:ext cx="11923032" cy="6653313"/>
            <a:chOff x="134480" y="169512"/>
            <a:chExt cx="11805802" cy="6516544"/>
          </a:xfrm>
        </p:grpSpPr>
        <p:grpSp>
          <p:nvGrpSpPr>
            <p:cNvPr id="47" name="Group 46">
              <a:extLst>
                <a:ext uri="{FF2B5EF4-FFF2-40B4-BE49-F238E27FC236}">
                  <a16:creationId xmlns:a16="http://schemas.microsoft.com/office/drawing/2014/main" id="{3F6451F4-B424-813B-2E9F-33A6E08173C1}"/>
                </a:ext>
              </a:extLst>
            </p:cNvPr>
            <p:cNvGrpSpPr/>
            <p:nvPr/>
          </p:nvGrpSpPr>
          <p:grpSpPr>
            <a:xfrm>
              <a:off x="11526380" y="169512"/>
              <a:ext cx="413902" cy="6497491"/>
              <a:chOff x="11478755" y="226662"/>
              <a:chExt cx="423427" cy="6259375"/>
            </a:xfrm>
          </p:grpSpPr>
          <p:pic>
            <p:nvPicPr>
              <p:cNvPr id="23" name="Picture 22" descr="バケツのポップコーンイラストのフリー素材｜イラストイメージ">
                <a:extLst>
                  <a:ext uri="{FF2B5EF4-FFF2-40B4-BE49-F238E27FC236}">
                    <a16:creationId xmlns:a16="http://schemas.microsoft.com/office/drawing/2014/main" id="{B0BE9F7D-9F94-6429-0902-A577A065DB12}"/>
                  </a:ext>
                </a:extLst>
              </p:cNvPr>
              <p:cNvPicPr>
                <a:picLocks noChangeAspect="1"/>
              </p:cNvPicPr>
              <p:nvPr/>
            </p:nvPicPr>
            <p:blipFill>
              <a:blip r:embed="rId2"/>
              <a:srcRect l="6731" r="6731" b="4307"/>
              <a:stretch>
                <a:fillRect/>
              </a:stretch>
            </p:blipFill>
            <p:spPr>
              <a:xfrm>
                <a:off x="11478755" y="226662"/>
                <a:ext cx="423427" cy="353875"/>
              </a:xfrm>
              <a:prstGeom prst="rect">
                <a:avLst/>
              </a:prstGeom>
            </p:spPr>
          </p:pic>
          <p:pic>
            <p:nvPicPr>
              <p:cNvPr id="34" name="Picture 33" descr="バケツのポップコーンイラストのフリー素材｜イラストイメージ">
                <a:extLst>
                  <a:ext uri="{FF2B5EF4-FFF2-40B4-BE49-F238E27FC236}">
                    <a16:creationId xmlns:a16="http://schemas.microsoft.com/office/drawing/2014/main" id="{687C3908-AEC5-2816-2132-9143330C5687}"/>
                  </a:ext>
                </a:extLst>
              </p:cNvPr>
              <p:cNvPicPr>
                <a:picLocks noChangeAspect="1"/>
              </p:cNvPicPr>
              <p:nvPr/>
            </p:nvPicPr>
            <p:blipFill>
              <a:blip r:embed="rId2"/>
              <a:srcRect l="6731" r="6731" b="4307"/>
              <a:stretch>
                <a:fillRect/>
              </a:stretch>
            </p:blipFill>
            <p:spPr>
              <a:xfrm>
                <a:off x="11478755" y="674337"/>
                <a:ext cx="423427" cy="353875"/>
              </a:xfrm>
              <a:prstGeom prst="rect">
                <a:avLst/>
              </a:prstGeom>
            </p:spPr>
          </p:pic>
          <p:pic>
            <p:nvPicPr>
              <p:cNvPr id="35" name="Picture 34" descr="バケツのポップコーンイラストのフリー素材｜イラストイメージ">
                <a:extLst>
                  <a:ext uri="{FF2B5EF4-FFF2-40B4-BE49-F238E27FC236}">
                    <a16:creationId xmlns:a16="http://schemas.microsoft.com/office/drawing/2014/main" id="{2F806AEC-EB05-8890-0960-8ACF3953BC04}"/>
                  </a:ext>
                </a:extLst>
              </p:cNvPr>
              <p:cNvPicPr>
                <a:picLocks noChangeAspect="1"/>
              </p:cNvPicPr>
              <p:nvPr/>
            </p:nvPicPr>
            <p:blipFill>
              <a:blip r:embed="rId2"/>
              <a:srcRect l="6731" r="6731" b="4307"/>
              <a:stretch>
                <a:fillRect/>
              </a:stretch>
            </p:blipFill>
            <p:spPr>
              <a:xfrm>
                <a:off x="11478755" y="1093437"/>
                <a:ext cx="423427" cy="353875"/>
              </a:xfrm>
              <a:prstGeom prst="rect">
                <a:avLst/>
              </a:prstGeom>
            </p:spPr>
          </p:pic>
          <p:pic>
            <p:nvPicPr>
              <p:cNvPr id="36" name="Picture 35" descr="バケツのポップコーンイラストのフリー素材｜イラストイメージ">
                <a:extLst>
                  <a:ext uri="{FF2B5EF4-FFF2-40B4-BE49-F238E27FC236}">
                    <a16:creationId xmlns:a16="http://schemas.microsoft.com/office/drawing/2014/main" id="{BA5EF091-C394-5E61-61FB-4ACE2E904329}"/>
                  </a:ext>
                </a:extLst>
              </p:cNvPr>
              <p:cNvPicPr>
                <a:picLocks noChangeAspect="1"/>
              </p:cNvPicPr>
              <p:nvPr/>
            </p:nvPicPr>
            <p:blipFill>
              <a:blip r:embed="rId2"/>
              <a:srcRect l="6731" r="6731" b="4307"/>
              <a:stretch>
                <a:fillRect/>
              </a:stretch>
            </p:blipFill>
            <p:spPr>
              <a:xfrm>
                <a:off x="11478755" y="1998312"/>
                <a:ext cx="423427" cy="353875"/>
              </a:xfrm>
              <a:prstGeom prst="rect">
                <a:avLst/>
              </a:prstGeom>
            </p:spPr>
          </p:pic>
          <p:pic>
            <p:nvPicPr>
              <p:cNvPr id="37" name="Picture 36" descr="バケツのポップコーンイラストのフリー素材｜イラストイメージ">
                <a:extLst>
                  <a:ext uri="{FF2B5EF4-FFF2-40B4-BE49-F238E27FC236}">
                    <a16:creationId xmlns:a16="http://schemas.microsoft.com/office/drawing/2014/main" id="{7CF3A0A8-6C14-544C-CB15-065F94CC3842}"/>
                  </a:ext>
                </a:extLst>
              </p:cNvPr>
              <p:cNvPicPr>
                <a:picLocks noChangeAspect="1"/>
              </p:cNvPicPr>
              <p:nvPr/>
            </p:nvPicPr>
            <p:blipFill>
              <a:blip r:embed="rId2"/>
              <a:srcRect l="6731" r="6731" b="4307"/>
              <a:stretch>
                <a:fillRect/>
              </a:stretch>
            </p:blipFill>
            <p:spPr>
              <a:xfrm>
                <a:off x="11478755" y="2931762"/>
                <a:ext cx="423427" cy="353875"/>
              </a:xfrm>
              <a:prstGeom prst="rect">
                <a:avLst/>
              </a:prstGeom>
            </p:spPr>
          </p:pic>
          <p:pic>
            <p:nvPicPr>
              <p:cNvPr id="38" name="Picture 37" descr="バケツのポップコーンイラストのフリー素材｜イラストイメージ">
                <a:extLst>
                  <a:ext uri="{FF2B5EF4-FFF2-40B4-BE49-F238E27FC236}">
                    <a16:creationId xmlns:a16="http://schemas.microsoft.com/office/drawing/2014/main" id="{0FA336C3-B47F-4A4A-805E-09216578843B}"/>
                  </a:ext>
                </a:extLst>
              </p:cNvPr>
              <p:cNvPicPr>
                <a:picLocks noChangeAspect="1"/>
              </p:cNvPicPr>
              <p:nvPr/>
            </p:nvPicPr>
            <p:blipFill>
              <a:blip r:embed="rId2"/>
              <a:srcRect l="6731" r="6731" b="4307"/>
              <a:stretch>
                <a:fillRect/>
              </a:stretch>
            </p:blipFill>
            <p:spPr>
              <a:xfrm>
                <a:off x="11478755" y="1522062"/>
                <a:ext cx="423427" cy="353875"/>
              </a:xfrm>
              <a:prstGeom prst="rect">
                <a:avLst/>
              </a:prstGeom>
            </p:spPr>
          </p:pic>
          <p:pic>
            <p:nvPicPr>
              <p:cNvPr id="39" name="Picture 38" descr="バケツのポップコーンイラストのフリー素材｜イラストイメージ">
                <a:extLst>
                  <a:ext uri="{FF2B5EF4-FFF2-40B4-BE49-F238E27FC236}">
                    <a16:creationId xmlns:a16="http://schemas.microsoft.com/office/drawing/2014/main" id="{6E6302C1-9177-821E-4714-B1D22773D513}"/>
                  </a:ext>
                </a:extLst>
              </p:cNvPr>
              <p:cNvPicPr>
                <a:picLocks noChangeAspect="1"/>
              </p:cNvPicPr>
              <p:nvPr/>
            </p:nvPicPr>
            <p:blipFill>
              <a:blip r:embed="rId2"/>
              <a:srcRect l="6731" r="6731" b="4307"/>
              <a:stretch>
                <a:fillRect/>
              </a:stretch>
            </p:blipFill>
            <p:spPr>
              <a:xfrm>
                <a:off x="11478755" y="2474562"/>
                <a:ext cx="423427" cy="353875"/>
              </a:xfrm>
              <a:prstGeom prst="rect">
                <a:avLst/>
              </a:prstGeom>
            </p:spPr>
          </p:pic>
          <p:pic>
            <p:nvPicPr>
              <p:cNvPr id="40" name="Picture 39" descr="バケツのポップコーンイラストのフリー素材｜イラストイメージ">
                <a:extLst>
                  <a:ext uri="{FF2B5EF4-FFF2-40B4-BE49-F238E27FC236}">
                    <a16:creationId xmlns:a16="http://schemas.microsoft.com/office/drawing/2014/main" id="{891F3415-0460-A862-C401-25F7CD115866}"/>
                  </a:ext>
                </a:extLst>
              </p:cNvPr>
              <p:cNvPicPr>
                <a:picLocks noChangeAspect="1"/>
              </p:cNvPicPr>
              <p:nvPr/>
            </p:nvPicPr>
            <p:blipFill>
              <a:blip r:embed="rId2"/>
              <a:srcRect l="6731" r="6731" b="4307"/>
              <a:stretch>
                <a:fillRect/>
              </a:stretch>
            </p:blipFill>
            <p:spPr>
              <a:xfrm>
                <a:off x="11478755" y="3427062"/>
                <a:ext cx="423427" cy="353875"/>
              </a:xfrm>
              <a:prstGeom prst="rect">
                <a:avLst/>
              </a:prstGeom>
            </p:spPr>
          </p:pic>
          <p:pic>
            <p:nvPicPr>
              <p:cNvPr id="41" name="Picture 40" descr="バケツのポップコーンイラストのフリー素材｜イラストイメージ">
                <a:extLst>
                  <a:ext uri="{FF2B5EF4-FFF2-40B4-BE49-F238E27FC236}">
                    <a16:creationId xmlns:a16="http://schemas.microsoft.com/office/drawing/2014/main" id="{C60D22B9-4B17-CF12-4C54-43DB6CD9D4E8}"/>
                  </a:ext>
                </a:extLst>
              </p:cNvPr>
              <p:cNvPicPr>
                <a:picLocks noChangeAspect="1"/>
              </p:cNvPicPr>
              <p:nvPr/>
            </p:nvPicPr>
            <p:blipFill>
              <a:blip r:embed="rId2"/>
              <a:srcRect l="6731" r="6731" b="4307"/>
              <a:stretch>
                <a:fillRect/>
              </a:stretch>
            </p:blipFill>
            <p:spPr>
              <a:xfrm>
                <a:off x="11478755" y="3874737"/>
                <a:ext cx="423427" cy="353875"/>
              </a:xfrm>
              <a:prstGeom prst="rect">
                <a:avLst/>
              </a:prstGeom>
            </p:spPr>
          </p:pic>
          <p:pic>
            <p:nvPicPr>
              <p:cNvPr id="42" name="Picture 41" descr="バケツのポップコーンイラストのフリー素材｜イラストイメージ">
                <a:extLst>
                  <a:ext uri="{FF2B5EF4-FFF2-40B4-BE49-F238E27FC236}">
                    <a16:creationId xmlns:a16="http://schemas.microsoft.com/office/drawing/2014/main" id="{2C49535D-DBE2-A792-E1E4-9EDEEC5F40BE}"/>
                  </a:ext>
                </a:extLst>
              </p:cNvPr>
              <p:cNvPicPr>
                <a:picLocks noChangeAspect="1"/>
              </p:cNvPicPr>
              <p:nvPr/>
            </p:nvPicPr>
            <p:blipFill>
              <a:blip r:embed="rId2"/>
              <a:srcRect l="6731" r="6731" b="4307"/>
              <a:stretch>
                <a:fillRect/>
              </a:stretch>
            </p:blipFill>
            <p:spPr>
              <a:xfrm>
                <a:off x="11478755" y="4293837"/>
                <a:ext cx="423427" cy="353875"/>
              </a:xfrm>
              <a:prstGeom prst="rect">
                <a:avLst/>
              </a:prstGeom>
            </p:spPr>
          </p:pic>
          <p:pic>
            <p:nvPicPr>
              <p:cNvPr id="43" name="Picture 42" descr="バケツのポップコーンイラストのフリー素材｜イラストイメージ">
                <a:extLst>
                  <a:ext uri="{FF2B5EF4-FFF2-40B4-BE49-F238E27FC236}">
                    <a16:creationId xmlns:a16="http://schemas.microsoft.com/office/drawing/2014/main" id="{194CC2F6-78F0-A4C6-7FD5-670C76CFACE0}"/>
                  </a:ext>
                </a:extLst>
              </p:cNvPr>
              <p:cNvPicPr>
                <a:picLocks noChangeAspect="1"/>
              </p:cNvPicPr>
              <p:nvPr/>
            </p:nvPicPr>
            <p:blipFill>
              <a:blip r:embed="rId2"/>
              <a:srcRect l="6731" r="6731" b="4307"/>
              <a:stretch>
                <a:fillRect/>
              </a:stretch>
            </p:blipFill>
            <p:spPr>
              <a:xfrm>
                <a:off x="11478755" y="5198712"/>
                <a:ext cx="423427" cy="353875"/>
              </a:xfrm>
              <a:prstGeom prst="rect">
                <a:avLst/>
              </a:prstGeom>
            </p:spPr>
          </p:pic>
          <p:pic>
            <p:nvPicPr>
              <p:cNvPr id="44" name="Picture 43" descr="バケツのポップコーンイラストのフリー素材｜イラストイメージ">
                <a:extLst>
                  <a:ext uri="{FF2B5EF4-FFF2-40B4-BE49-F238E27FC236}">
                    <a16:creationId xmlns:a16="http://schemas.microsoft.com/office/drawing/2014/main" id="{ABE2F9B2-80E0-F46B-506D-F6FED2913743}"/>
                  </a:ext>
                </a:extLst>
              </p:cNvPr>
              <p:cNvPicPr>
                <a:picLocks noChangeAspect="1"/>
              </p:cNvPicPr>
              <p:nvPr/>
            </p:nvPicPr>
            <p:blipFill>
              <a:blip r:embed="rId2"/>
              <a:srcRect l="6731" r="6731" b="4307"/>
              <a:stretch>
                <a:fillRect/>
              </a:stretch>
            </p:blipFill>
            <p:spPr>
              <a:xfrm>
                <a:off x="11478755" y="6132162"/>
                <a:ext cx="423427" cy="353875"/>
              </a:xfrm>
              <a:prstGeom prst="rect">
                <a:avLst/>
              </a:prstGeom>
            </p:spPr>
          </p:pic>
          <p:pic>
            <p:nvPicPr>
              <p:cNvPr id="45" name="Picture 44" descr="バケツのポップコーンイラストのフリー素材｜イラストイメージ">
                <a:extLst>
                  <a:ext uri="{FF2B5EF4-FFF2-40B4-BE49-F238E27FC236}">
                    <a16:creationId xmlns:a16="http://schemas.microsoft.com/office/drawing/2014/main" id="{095F398C-993E-12A1-AF6A-2DF6D560F227}"/>
                  </a:ext>
                </a:extLst>
              </p:cNvPr>
              <p:cNvPicPr>
                <a:picLocks noChangeAspect="1"/>
              </p:cNvPicPr>
              <p:nvPr/>
            </p:nvPicPr>
            <p:blipFill>
              <a:blip r:embed="rId2"/>
              <a:srcRect l="6731" r="6731" b="4307"/>
              <a:stretch>
                <a:fillRect/>
              </a:stretch>
            </p:blipFill>
            <p:spPr>
              <a:xfrm>
                <a:off x="11478755" y="4722462"/>
                <a:ext cx="423427" cy="353875"/>
              </a:xfrm>
              <a:prstGeom prst="rect">
                <a:avLst/>
              </a:prstGeom>
            </p:spPr>
          </p:pic>
          <p:pic>
            <p:nvPicPr>
              <p:cNvPr id="46" name="Picture 45" descr="バケツのポップコーンイラストのフリー素材｜イラストイメージ">
                <a:extLst>
                  <a:ext uri="{FF2B5EF4-FFF2-40B4-BE49-F238E27FC236}">
                    <a16:creationId xmlns:a16="http://schemas.microsoft.com/office/drawing/2014/main" id="{15310AA0-3C3B-2BB1-96F4-B634488A5770}"/>
                  </a:ext>
                </a:extLst>
              </p:cNvPr>
              <p:cNvPicPr>
                <a:picLocks noChangeAspect="1"/>
              </p:cNvPicPr>
              <p:nvPr/>
            </p:nvPicPr>
            <p:blipFill>
              <a:blip r:embed="rId2"/>
              <a:srcRect l="6731" r="6731" b="4307"/>
              <a:stretch>
                <a:fillRect/>
              </a:stretch>
            </p:blipFill>
            <p:spPr>
              <a:xfrm>
                <a:off x="11478755" y="5674962"/>
                <a:ext cx="423427" cy="353875"/>
              </a:xfrm>
              <a:prstGeom prst="rect">
                <a:avLst/>
              </a:prstGeom>
            </p:spPr>
          </p:pic>
        </p:grpSp>
        <p:grpSp>
          <p:nvGrpSpPr>
            <p:cNvPr id="48" name="Group 47">
              <a:extLst>
                <a:ext uri="{FF2B5EF4-FFF2-40B4-BE49-F238E27FC236}">
                  <a16:creationId xmlns:a16="http://schemas.microsoft.com/office/drawing/2014/main" id="{55C06551-AF16-CE37-131D-715AB93ED7DD}"/>
                </a:ext>
              </a:extLst>
            </p:cNvPr>
            <p:cNvGrpSpPr/>
            <p:nvPr/>
          </p:nvGrpSpPr>
          <p:grpSpPr>
            <a:xfrm>
              <a:off x="134480" y="169512"/>
              <a:ext cx="423427" cy="6516544"/>
              <a:chOff x="11478755" y="226662"/>
              <a:chExt cx="423427" cy="6259375"/>
            </a:xfrm>
          </p:grpSpPr>
          <p:pic>
            <p:nvPicPr>
              <p:cNvPr id="49" name="Picture 48" descr="バケツのポップコーンイラストのフリー素材｜イラストイメージ">
                <a:extLst>
                  <a:ext uri="{FF2B5EF4-FFF2-40B4-BE49-F238E27FC236}">
                    <a16:creationId xmlns:a16="http://schemas.microsoft.com/office/drawing/2014/main" id="{25664BA8-8FE7-FD94-AB67-B368CE74A565}"/>
                  </a:ext>
                </a:extLst>
              </p:cNvPr>
              <p:cNvPicPr>
                <a:picLocks noChangeAspect="1"/>
              </p:cNvPicPr>
              <p:nvPr/>
            </p:nvPicPr>
            <p:blipFill>
              <a:blip r:embed="rId2"/>
              <a:srcRect l="6731" r="6731" b="4307"/>
              <a:stretch>
                <a:fillRect/>
              </a:stretch>
            </p:blipFill>
            <p:spPr>
              <a:xfrm>
                <a:off x="11478755" y="226662"/>
                <a:ext cx="423427" cy="353875"/>
              </a:xfrm>
              <a:prstGeom prst="rect">
                <a:avLst/>
              </a:prstGeom>
            </p:spPr>
          </p:pic>
          <p:pic>
            <p:nvPicPr>
              <p:cNvPr id="50" name="Picture 49" descr="バケツのポップコーンイラストのフリー素材｜イラストイメージ">
                <a:extLst>
                  <a:ext uri="{FF2B5EF4-FFF2-40B4-BE49-F238E27FC236}">
                    <a16:creationId xmlns:a16="http://schemas.microsoft.com/office/drawing/2014/main" id="{2E5D3C22-B16B-D044-670C-B52D94D1A832}"/>
                  </a:ext>
                </a:extLst>
              </p:cNvPr>
              <p:cNvPicPr>
                <a:picLocks noChangeAspect="1"/>
              </p:cNvPicPr>
              <p:nvPr/>
            </p:nvPicPr>
            <p:blipFill>
              <a:blip r:embed="rId2"/>
              <a:srcRect l="6731" r="6731" b="4307"/>
              <a:stretch>
                <a:fillRect/>
              </a:stretch>
            </p:blipFill>
            <p:spPr>
              <a:xfrm>
                <a:off x="11478755" y="674337"/>
                <a:ext cx="423427" cy="353875"/>
              </a:xfrm>
              <a:prstGeom prst="rect">
                <a:avLst/>
              </a:prstGeom>
            </p:spPr>
          </p:pic>
          <p:pic>
            <p:nvPicPr>
              <p:cNvPr id="51" name="Picture 50" descr="バケツのポップコーンイラストのフリー素材｜イラストイメージ">
                <a:extLst>
                  <a:ext uri="{FF2B5EF4-FFF2-40B4-BE49-F238E27FC236}">
                    <a16:creationId xmlns:a16="http://schemas.microsoft.com/office/drawing/2014/main" id="{9E7E4D22-5653-4763-EEFD-E6FAED5E5C9E}"/>
                  </a:ext>
                </a:extLst>
              </p:cNvPr>
              <p:cNvPicPr>
                <a:picLocks noChangeAspect="1"/>
              </p:cNvPicPr>
              <p:nvPr/>
            </p:nvPicPr>
            <p:blipFill>
              <a:blip r:embed="rId2"/>
              <a:srcRect l="6731" r="6731" b="4307"/>
              <a:stretch>
                <a:fillRect/>
              </a:stretch>
            </p:blipFill>
            <p:spPr>
              <a:xfrm>
                <a:off x="11478755" y="1093437"/>
                <a:ext cx="423427" cy="353875"/>
              </a:xfrm>
              <a:prstGeom prst="rect">
                <a:avLst/>
              </a:prstGeom>
            </p:spPr>
          </p:pic>
          <p:pic>
            <p:nvPicPr>
              <p:cNvPr id="52" name="Picture 51" descr="バケツのポップコーンイラストのフリー素材｜イラストイメージ">
                <a:extLst>
                  <a:ext uri="{FF2B5EF4-FFF2-40B4-BE49-F238E27FC236}">
                    <a16:creationId xmlns:a16="http://schemas.microsoft.com/office/drawing/2014/main" id="{21C8C295-F882-0C36-F474-EC8DCC705B57}"/>
                  </a:ext>
                </a:extLst>
              </p:cNvPr>
              <p:cNvPicPr>
                <a:picLocks noChangeAspect="1"/>
              </p:cNvPicPr>
              <p:nvPr/>
            </p:nvPicPr>
            <p:blipFill>
              <a:blip r:embed="rId2"/>
              <a:srcRect l="6731" r="6731" b="4307"/>
              <a:stretch>
                <a:fillRect/>
              </a:stretch>
            </p:blipFill>
            <p:spPr>
              <a:xfrm>
                <a:off x="11478755" y="1998312"/>
                <a:ext cx="423427" cy="353875"/>
              </a:xfrm>
              <a:prstGeom prst="rect">
                <a:avLst/>
              </a:prstGeom>
            </p:spPr>
          </p:pic>
          <p:pic>
            <p:nvPicPr>
              <p:cNvPr id="53" name="Picture 52" descr="バケツのポップコーンイラストのフリー素材｜イラストイメージ">
                <a:extLst>
                  <a:ext uri="{FF2B5EF4-FFF2-40B4-BE49-F238E27FC236}">
                    <a16:creationId xmlns:a16="http://schemas.microsoft.com/office/drawing/2014/main" id="{96EE35EE-76A6-D2BD-0094-E773E1B60D4E}"/>
                  </a:ext>
                </a:extLst>
              </p:cNvPr>
              <p:cNvPicPr>
                <a:picLocks noChangeAspect="1"/>
              </p:cNvPicPr>
              <p:nvPr/>
            </p:nvPicPr>
            <p:blipFill>
              <a:blip r:embed="rId2"/>
              <a:srcRect l="6731" r="6731" b="4307"/>
              <a:stretch>
                <a:fillRect/>
              </a:stretch>
            </p:blipFill>
            <p:spPr>
              <a:xfrm>
                <a:off x="11478755" y="2931762"/>
                <a:ext cx="423427" cy="353875"/>
              </a:xfrm>
              <a:prstGeom prst="rect">
                <a:avLst/>
              </a:prstGeom>
            </p:spPr>
          </p:pic>
          <p:pic>
            <p:nvPicPr>
              <p:cNvPr id="54" name="Picture 53" descr="バケツのポップコーンイラストのフリー素材｜イラストイメージ">
                <a:extLst>
                  <a:ext uri="{FF2B5EF4-FFF2-40B4-BE49-F238E27FC236}">
                    <a16:creationId xmlns:a16="http://schemas.microsoft.com/office/drawing/2014/main" id="{133C4E65-8FA6-3FE7-04D6-88ABC108D5A3}"/>
                  </a:ext>
                </a:extLst>
              </p:cNvPr>
              <p:cNvPicPr>
                <a:picLocks noChangeAspect="1"/>
              </p:cNvPicPr>
              <p:nvPr/>
            </p:nvPicPr>
            <p:blipFill>
              <a:blip r:embed="rId2"/>
              <a:srcRect l="6731" r="6731" b="4307"/>
              <a:stretch>
                <a:fillRect/>
              </a:stretch>
            </p:blipFill>
            <p:spPr>
              <a:xfrm>
                <a:off x="11478755" y="1522062"/>
                <a:ext cx="423427" cy="353875"/>
              </a:xfrm>
              <a:prstGeom prst="rect">
                <a:avLst/>
              </a:prstGeom>
            </p:spPr>
          </p:pic>
          <p:pic>
            <p:nvPicPr>
              <p:cNvPr id="55" name="Picture 54" descr="バケツのポップコーンイラストのフリー素材｜イラストイメージ">
                <a:extLst>
                  <a:ext uri="{FF2B5EF4-FFF2-40B4-BE49-F238E27FC236}">
                    <a16:creationId xmlns:a16="http://schemas.microsoft.com/office/drawing/2014/main" id="{AB201652-9A08-DE9B-CB5E-7EE3B5DDAE23}"/>
                  </a:ext>
                </a:extLst>
              </p:cNvPr>
              <p:cNvPicPr>
                <a:picLocks noChangeAspect="1"/>
              </p:cNvPicPr>
              <p:nvPr/>
            </p:nvPicPr>
            <p:blipFill>
              <a:blip r:embed="rId2"/>
              <a:srcRect l="6731" r="6731" b="4307"/>
              <a:stretch>
                <a:fillRect/>
              </a:stretch>
            </p:blipFill>
            <p:spPr>
              <a:xfrm>
                <a:off x="11478755" y="2474562"/>
                <a:ext cx="423427" cy="353875"/>
              </a:xfrm>
              <a:prstGeom prst="rect">
                <a:avLst/>
              </a:prstGeom>
            </p:spPr>
          </p:pic>
          <p:pic>
            <p:nvPicPr>
              <p:cNvPr id="56" name="Picture 55" descr="バケツのポップコーンイラストのフリー素材｜イラストイメージ">
                <a:extLst>
                  <a:ext uri="{FF2B5EF4-FFF2-40B4-BE49-F238E27FC236}">
                    <a16:creationId xmlns:a16="http://schemas.microsoft.com/office/drawing/2014/main" id="{A30C5AE4-763B-F151-DEC2-31D6BDF2A921}"/>
                  </a:ext>
                </a:extLst>
              </p:cNvPr>
              <p:cNvPicPr>
                <a:picLocks noChangeAspect="1"/>
              </p:cNvPicPr>
              <p:nvPr/>
            </p:nvPicPr>
            <p:blipFill>
              <a:blip r:embed="rId2"/>
              <a:srcRect l="6731" r="6731" b="4307"/>
              <a:stretch>
                <a:fillRect/>
              </a:stretch>
            </p:blipFill>
            <p:spPr>
              <a:xfrm>
                <a:off x="11478755" y="3427062"/>
                <a:ext cx="423427" cy="353875"/>
              </a:xfrm>
              <a:prstGeom prst="rect">
                <a:avLst/>
              </a:prstGeom>
            </p:spPr>
          </p:pic>
          <p:pic>
            <p:nvPicPr>
              <p:cNvPr id="57" name="Picture 56" descr="バケツのポップコーンイラストのフリー素材｜イラストイメージ">
                <a:extLst>
                  <a:ext uri="{FF2B5EF4-FFF2-40B4-BE49-F238E27FC236}">
                    <a16:creationId xmlns:a16="http://schemas.microsoft.com/office/drawing/2014/main" id="{4987EDCF-A0A7-4FE6-32A6-4A83C3CC6BCC}"/>
                  </a:ext>
                </a:extLst>
              </p:cNvPr>
              <p:cNvPicPr>
                <a:picLocks noChangeAspect="1"/>
              </p:cNvPicPr>
              <p:nvPr/>
            </p:nvPicPr>
            <p:blipFill>
              <a:blip r:embed="rId2"/>
              <a:srcRect l="6731" r="6731" b="4307"/>
              <a:stretch>
                <a:fillRect/>
              </a:stretch>
            </p:blipFill>
            <p:spPr>
              <a:xfrm>
                <a:off x="11478755" y="3874737"/>
                <a:ext cx="423427" cy="353875"/>
              </a:xfrm>
              <a:prstGeom prst="rect">
                <a:avLst/>
              </a:prstGeom>
            </p:spPr>
          </p:pic>
          <p:pic>
            <p:nvPicPr>
              <p:cNvPr id="58" name="Picture 57" descr="バケツのポップコーンイラストのフリー素材｜イラストイメージ">
                <a:extLst>
                  <a:ext uri="{FF2B5EF4-FFF2-40B4-BE49-F238E27FC236}">
                    <a16:creationId xmlns:a16="http://schemas.microsoft.com/office/drawing/2014/main" id="{58530C91-56B4-3E90-E470-C072EC619168}"/>
                  </a:ext>
                </a:extLst>
              </p:cNvPr>
              <p:cNvPicPr>
                <a:picLocks noChangeAspect="1"/>
              </p:cNvPicPr>
              <p:nvPr/>
            </p:nvPicPr>
            <p:blipFill>
              <a:blip r:embed="rId2"/>
              <a:srcRect l="6731" r="6731" b="4307"/>
              <a:stretch>
                <a:fillRect/>
              </a:stretch>
            </p:blipFill>
            <p:spPr>
              <a:xfrm>
                <a:off x="11478755" y="4293837"/>
                <a:ext cx="423427" cy="353875"/>
              </a:xfrm>
              <a:prstGeom prst="rect">
                <a:avLst/>
              </a:prstGeom>
            </p:spPr>
          </p:pic>
          <p:pic>
            <p:nvPicPr>
              <p:cNvPr id="59" name="Picture 58" descr="バケツのポップコーンイラストのフリー素材｜イラストイメージ">
                <a:extLst>
                  <a:ext uri="{FF2B5EF4-FFF2-40B4-BE49-F238E27FC236}">
                    <a16:creationId xmlns:a16="http://schemas.microsoft.com/office/drawing/2014/main" id="{F8CB8A46-A5F2-E44E-94DC-43E8484B97B0}"/>
                  </a:ext>
                </a:extLst>
              </p:cNvPr>
              <p:cNvPicPr>
                <a:picLocks noChangeAspect="1"/>
              </p:cNvPicPr>
              <p:nvPr/>
            </p:nvPicPr>
            <p:blipFill>
              <a:blip r:embed="rId2"/>
              <a:srcRect l="6731" r="6731" b="4307"/>
              <a:stretch>
                <a:fillRect/>
              </a:stretch>
            </p:blipFill>
            <p:spPr>
              <a:xfrm>
                <a:off x="11478755" y="5198712"/>
                <a:ext cx="423427" cy="353875"/>
              </a:xfrm>
              <a:prstGeom prst="rect">
                <a:avLst/>
              </a:prstGeom>
            </p:spPr>
          </p:pic>
          <p:pic>
            <p:nvPicPr>
              <p:cNvPr id="60" name="Picture 59" descr="バケツのポップコーンイラストのフリー素材｜イラストイメージ">
                <a:extLst>
                  <a:ext uri="{FF2B5EF4-FFF2-40B4-BE49-F238E27FC236}">
                    <a16:creationId xmlns:a16="http://schemas.microsoft.com/office/drawing/2014/main" id="{E700603B-5B38-BE3E-FA79-B7F41831AFF3}"/>
                  </a:ext>
                </a:extLst>
              </p:cNvPr>
              <p:cNvPicPr>
                <a:picLocks noChangeAspect="1"/>
              </p:cNvPicPr>
              <p:nvPr/>
            </p:nvPicPr>
            <p:blipFill>
              <a:blip r:embed="rId2"/>
              <a:srcRect l="6731" r="6731" b="4307"/>
              <a:stretch>
                <a:fillRect/>
              </a:stretch>
            </p:blipFill>
            <p:spPr>
              <a:xfrm>
                <a:off x="11478755" y="6132162"/>
                <a:ext cx="423427" cy="353875"/>
              </a:xfrm>
              <a:prstGeom prst="rect">
                <a:avLst/>
              </a:prstGeom>
            </p:spPr>
          </p:pic>
          <p:pic>
            <p:nvPicPr>
              <p:cNvPr id="61" name="Picture 60" descr="バケツのポップコーンイラストのフリー素材｜イラストイメージ">
                <a:extLst>
                  <a:ext uri="{FF2B5EF4-FFF2-40B4-BE49-F238E27FC236}">
                    <a16:creationId xmlns:a16="http://schemas.microsoft.com/office/drawing/2014/main" id="{BD8B931E-E8C4-13EB-B3BA-1E1331400D8F}"/>
                  </a:ext>
                </a:extLst>
              </p:cNvPr>
              <p:cNvPicPr>
                <a:picLocks noChangeAspect="1"/>
              </p:cNvPicPr>
              <p:nvPr/>
            </p:nvPicPr>
            <p:blipFill>
              <a:blip r:embed="rId2"/>
              <a:srcRect l="6731" r="6731" b="4307"/>
              <a:stretch>
                <a:fillRect/>
              </a:stretch>
            </p:blipFill>
            <p:spPr>
              <a:xfrm>
                <a:off x="11478755" y="4722462"/>
                <a:ext cx="423427" cy="353875"/>
              </a:xfrm>
              <a:prstGeom prst="rect">
                <a:avLst/>
              </a:prstGeom>
            </p:spPr>
          </p:pic>
          <p:pic>
            <p:nvPicPr>
              <p:cNvPr id="62" name="Picture 61" descr="バケツのポップコーンイラストのフリー素材｜イラストイメージ">
                <a:extLst>
                  <a:ext uri="{FF2B5EF4-FFF2-40B4-BE49-F238E27FC236}">
                    <a16:creationId xmlns:a16="http://schemas.microsoft.com/office/drawing/2014/main" id="{89660BB5-C0AC-D79C-73E5-B82EC069D719}"/>
                  </a:ext>
                </a:extLst>
              </p:cNvPr>
              <p:cNvPicPr>
                <a:picLocks noChangeAspect="1"/>
              </p:cNvPicPr>
              <p:nvPr/>
            </p:nvPicPr>
            <p:blipFill>
              <a:blip r:embed="rId2"/>
              <a:srcRect l="6731" r="6731" b="4307"/>
              <a:stretch>
                <a:fillRect/>
              </a:stretch>
            </p:blipFill>
            <p:spPr>
              <a:xfrm>
                <a:off x="11478755" y="5674962"/>
                <a:ext cx="423427" cy="353875"/>
              </a:xfrm>
              <a:prstGeom prst="rect">
                <a:avLst/>
              </a:prstGeom>
            </p:spPr>
          </p:pic>
        </p:grpSp>
      </p:grpSp>
      <p:sp>
        <p:nvSpPr>
          <p:cNvPr id="64" name="TextBox 63">
            <a:extLst>
              <a:ext uri="{FF2B5EF4-FFF2-40B4-BE49-F238E27FC236}">
                <a16:creationId xmlns:a16="http://schemas.microsoft.com/office/drawing/2014/main" id="{96A92EB6-D830-802C-82AB-7825D738F5DB}"/>
              </a:ext>
            </a:extLst>
          </p:cNvPr>
          <p:cNvSpPr txBox="1"/>
          <p:nvPr/>
        </p:nvSpPr>
        <p:spPr>
          <a:xfrm>
            <a:off x="571500" y="3009900"/>
            <a:ext cx="11049000"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sz="2400" b="1">
                <a:latin typeface="Consolas"/>
                <a:ea typeface="游ゴシック"/>
              </a:rPr>
              <a:t>シンプルだけど質の良いものを好む</a:t>
            </a:r>
            <a:r>
              <a:rPr lang="en-US" sz="2400" b="1">
                <a:latin typeface="Consolas"/>
              </a:rPr>
              <a:t>20</a:t>
            </a:r>
            <a:r>
              <a:rPr lang="ja-JP" altLang="en-US" sz="2400" b="1">
                <a:latin typeface="Consolas"/>
                <a:ea typeface="游ゴシック"/>
              </a:rPr>
              <a:t>代後半から</a:t>
            </a:r>
            <a:r>
              <a:rPr lang="en-US" sz="2400" b="1">
                <a:latin typeface="Consolas"/>
              </a:rPr>
              <a:t>40</a:t>
            </a:r>
            <a:r>
              <a:rPr lang="ja-JP" altLang="en-US" sz="2400" b="1">
                <a:latin typeface="Consolas"/>
                <a:ea typeface="游ゴシック"/>
              </a:rPr>
              <a:t>代くらいの男女で</a:t>
            </a:r>
            <a:endParaRPr lang="en-US" altLang="ja-JP" sz="2400" b="1">
              <a:latin typeface="Consolas"/>
              <a:ea typeface="游ゴシック"/>
            </a:endParaRPr>
          </a:p>
          <a:p>
            <a:r>
              <a:rPr lang="ja-JP" altLang="en-US" sz="2400" b="1">
                <a:latin typeface="Consolas"/>
                <a:ea typeface="游ゴシック"/>
              </a:rPr>
              <a:t>「丁寧な暮らし」に関心がある層に向けた暮らしデザイン雑貨のECサイト作り</a:t>
            </a:r>
            <a:endParaRPr lang="en-US" sz="2400" b="1">
              <a:latin typeface="Consolas"/>
            </a:endParaRPr>
          </a:p>
        </p:txBody>
      </p:sp>
    </p:spTree>
    <p:extLst>
      <p:ext uri="{BB962C8B-B14F-4D97-AF65-F5344CB8AC3E}">
        <p14:creationId xmlns:p14="http://schemas.microsoft.com/office/powerpoint/2010/main" val="41859004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E98F8A-B08A-B47E-766A-D177EC40AD7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9004532-EA4C-F162-A007-CCAAF235E545}"/>
              </a:ext>
            </a:extLst>
          </p:cNvPr>
          <p:cNvSpPr>
            <a:spLocks noGrp="1"/>
          </p:cNvSpPr>
          <p:nvPr>
            <p:ph type="title"/>
          </p:nvPr>
        </p:nvSpPr>
        <p:spPr/>
        <p:txBody>
          <a:bodyPr/>
          <a:lstStyle/>
          <a:p>
            <a:r>
              <a:rPr lang="ja-JP" altLang="en-US">
                <a:ea typeface="游ゴシック Light"/>
              </a:rPr>
              <a:t>API設計</a:t>
            </a:r>
          </a:p>
        </p:txBody>
      </p:sp>
      <p:grpSp>
        <p:nvGrpSpPr>
          <p:cNvPr id="35" name="Group 34">
            <a:extLst>
              <a:ext uri="{FF2B5EF4-FFF2-40B4-BE49-F238E27FC236}">
                <a16:creationId xmlns:a16="http://schemas.microsoft.com/office/drawing/2014/main" id="{6CF8C1F8-48ED-B1E4-E968-7B32E6970C28}"/>
              </a:ext>
            </a:extLst>
          </p:cNvPr>
          <p:cNvGrpSpPr/>
          <p:nvPr/>
        </p:nvGrpSpPr>
        <p:grpSpPr>
          <a:xfrm>
            <a:off x="134480" y="208589"/>
            <a:ext cx="11923032" cy="6653313"/>
            <a:chOff x="134480" y="169512"/>
            <a:chExt cx="11805802" cy="6516544"/>
          </a:xfrm>
        </p:grpSpPr>
        <p:grpSp>
          <p:nvGrpSpPr>
            <p:cNvPr id="5" name="Group 4">
              <a:extLst>
                <a:ext uri="{FF2B5EF4-FFF2-40B4-BE49-F238E27FC236}">
                  <a16:creationId xmlns:a16="http://schemas.microsoft.com/office/drawing/2014/main" id="{085FDF9C-B4EE-D43E-DD31-504FC1A685F4}"/>
                </a:ext>
              </a:extLst>
            </p:cNvPr>
            <p:cNvGrpSpPr/>
            <p:nvPr/>
          </p:nvGrpSpPr>
          <p:grpSpPr>
            <a:xfrm>
              <a:off x="11526380" y="169512"/>
              <a:ext cx="413902" cy="6497491"/>
              <a:chOff x="11478755" y="226662"/>
              <a:chExt cx="423427" cy="6259375"/>
            </a:xfrm>
          </p:grpSpPr>
          <p:pic>
            <p:nvPicPr>
              <p:cNvPr id="21" name="Picture 20" descr="バケツのポップコーンイラストのフリー素材｜イラストイメージ">
                <a:extLst>
                  <a:ext uri="{FF2B5EF4-FFF2-40B4-BE49-F238E27FC236}">
                    <a16:creationId xmlns:a16="http://schemas.microsoft.com/office/drawing/2014/main" id="{F64304D3-B5FB-4F6B-3579-6176827A163A}"/>
                  </a:ext>
                </a:extLst>
              </p:cNvPr>
              <p:cNvPicPr>
                <a:picLocks noChangeAspect="1"/>
              </p:cNvPicPr>
              <p:nvPr/>
            </p:nvPicPr>
            <p:blipFill>
              <a:blip r:embed="rId2"/>
              <a:srcRect l="6731" r="6731" b="4307"/>
              <a:stretch>
                <a:fillRect/>
              </a:stretch>
            </p:blipFill>
            <p:spPr>
              <a:xfrm>
                <a:off x="11478755" y="226662"/>
                <a:ext cx="423427" cy="353875"/>
              </a:xfrm>
              <a:prstGeom prst="rect">
                <a:avLst/>
              </a:prstGeom>
            </p:spPr>
          </p:pic>
          <p:pic>
            <p:nvPicPr>
              <p:cNvPr id="22" name="Picture 21" descr="バケツのポップコーンイラストのフリー素材｜イラストイメージ">
                <a:extLst>
                  <a:ext uri="{FF2B5EF4-FFF2-40B4-BE49-F238E27FC236}">
                    <a16:creationId xmlns:a16="http://schemas.microsoft.com/office/drawing/2014/main" id="{C3546020-6575-8C45-1C19-0DB5C0931F48}"/>
                  </a:ext>
                </a:extLst>
              </p:cNvPr>
              <p:cNvPicPr>
                <a:picLocks noChangeAspect="1"/>
              </p:cNvPicPr>
              <p:nvPr/>
            </p:nvPicPr>
            <p:blipFill>
              <a:blip r:embed="rId2"/>
              <a:srcRect l="6731" r="6731" b="4307"/>
              <a:stretch>
                <a:fillRect/>
              </a:stretch>
            </p:blipFill>
            <p:spPr>
              <a:xfrm>
                <a:off x="11478755" y="674337"/>
                <a:ext cx="423427" cy="353875"/>
              </a:xfrm>
              <a:prstGeom prst="rect">
                <a:avLst/>
              </a:prstGeom>
            </p:spPr>
          </p:pic>
          <p:pic>
            <p:nvPicPr>
              <p:cNvPr id="23" name="Picture 22" descr="バケツのポップコーンイラストのフリー素材｜イラストイメージ">
                <a:extLst>
                  <a:ext uri="{FF2B5EF4-FFF2-40B4-BE49-F238E27FC236}">
                    <a16:creationId xmlns:a16="http://schemas.microsoft.com/office/drawing/2014/main" id="{27C1EACE-907C-80C2-09AF-0CAD6C8CBA13}"/>
                  </a:ext>
                </a:extLst>
              </p:cNvPr>
              <p:cNvPicPr>
                <a:picLocks noChangeAspect="1"/>
              </p:cNvPicPr>
              <p:nvPr/>
            </p:nvPicPr>
            <p:blipFill>
              <a:blip r:embed="rId2"/>
              <a:srcRect l="6731" r="6731" b="4307"/>
              <a:stretch>
                <a:fillRect/>
              </a:stretch>
            </p:blipFill>
            <p:spPr>
              <a:xfrm>
                <a:off x="11478755" y="1093437"/>
                <a:ext cx="423427" cy="353875"/>
              </a:xfrm>
              <a:prstGeom prst="rect">
                <a:avLst/>
              </a:prstGeom>
            </p:spPr>
          </p:pic>
          <p:pic>
            <p:nvPicPr>
              <p:cNvPr id="24" name="Picture 23" descr="バケツのポップコーンイラストのフリー素材｜イラストイメージ">
                <a:extLst>
                  <a:ext uri="{FF2B5EF4-FFF2-40B4-BE49-F238E27FC236}">
                    <a16:creationId xmlns:a16="http://schemas.microsoft.com/office/drawing/2014/main" id="{916025C7-A044-163D-485B-B7DB6BAE5F35}"/>
                  </a:ext>
                </a:extLst>
              </p:cNvPr>
              <p:cNvPicPr>
                <a:picLocks noChangeAspect="1"/>
              </p:cNvPicPr>
              <p:nvPr/>
            </p:nvPicPr>
            <p:blipFill>
              <a:blip r:embed="rId2"/>
              <a:srcRect l="6731" r="6731" b="4307"/>
              <a:stretch>
                <a:fillRect/>
              </a:stretch>
            </p:blipFill>
            <p:spPr>
              <a:xfrm>
                <a:off x="11478755" y="1998312"/>
                <a:ext cx="423427" cy="353875"/>
              </a:xfrm>
              <a:prstGeom prst="rect">
                <a:avLst/>
              </a:prstGeom>
            </p:spPr>
          </p:pic>
          <p:pic>
            <p:nvPicPr>
              <p:cNvPr id="25" name="Picture 24" descr="バケツのポップコーンイラストのフリー素材｜イラストイメージ">
                <a:extLst>
                  <a:ext uri="{FF2B5EF4-FFF2-40B4-BE49-F238E27FC236}">
                    <a16:creationId xmlns:a16="http://schemas.microsoft.com/office/drawing/2014/main" id="{CC73B139-D73D-8CA7-1A68-A5376823F7A1}"/>
                  </a:ext>
                </a:extLst>
              </p:cNvPr>
              <p:cNvPicPr>
                <a:picLocks noChangeAspect="1"/>
              </p:cNvPicPr>
              <p:nvPr/>
            </p:nvPicPr>
            <p:blipFill>
              <a:blip r:embed="rId2"/>
              <a:srcRect l="6731" r="6731" b="4307"/>
              <a:stretch>
                <a:fillRect/>
              </a:stretch>
            </p:blipFill>
            <p:spPr>
              <a:xfrm>
                <a:off x="11478755" y="2931762"/>
                <a:ext cx="423427" cy="353875"/>
              </a:xfrm>
              <a:prstGeom prst="rect">
                <a:avLst/>
              </a:prstGeom>
            </p:spPr>
          </p:pic>
          <p:pic>
            <p:nvPicPr>
              <p:cNvPr id="26" name="Picture 25" descr="バケツのポップコーンイラストのフリー素材｜イラストイメージ">
                <a:extLst>
                  <a:ext uri="{FF2B5EF4-FFF2-40B4-BE49-F238E27FC236}">
                    <a16:creationId xmlns:a16="http://schemas.microsoft.com/office/drawing/2014/main" id="{9FF00698-F9A3-0B0E-728A-B2A3BD24D19F}"/>
                  </a:ext>
                </a:extLst>
              </p:cNvPr>
              <p:cNvPicPr>
                <a:picLocks noChangeAspect="1"/>
              </p:cNvPicPr>
              <p:nvPr/>
            </p:nvPicPr>
            <p:blipFill>
              <a:blip r:embed="rId2"/>
              <a:srcRect l="6731" r="6731" b="4307"/>
              <a:stretch>
                <a:fillRect/>
              </a:stretch>
            </p:blipFill>
            <p:spPr>
              <a:xfrm>
                <a:off x="11478755" y="1522062"/>
                <a:ext cx="423427" cy="353875"/>
              </a:xfrm>
              <a:prstGeom prst="rect">
                <a:avLst/>
              </a:prstGeom>
            </p:spPr>
          </p:pic>
          <p:pic>
            <p:nvPicPr>
              <p:cNvPr id="27" name="Picture 26" descr="バケツのポップコーンイラストのフリー素材｜イラストイメージ">
                <a:extLst>
                  <a:ext uri="{FF2B5EF4-FFF2-40B4-BE49-F238E27FC236}">
                    <a16:creationId xmlns:a16="http://schemas.microsoft.com/office/drawing/2014/main" id="{C6C30C6A-38FE-16C8-BC6E-EB595FBF5971}"/>
                  </a:ext>
                </a:extLst>
              </p:cNvPr>
              <p:cNvPicPr>
                <a:picLocks noChangeAspect="1"/>
              </p:cNvPicPr>
              <p:nvPr/>
            </p:nvPicPr>
            <p:blipFill>
              <a:blip r:embed="rId2"/>
              <a:srcRect l="6731" r="6731" b="4307"/>
              <a:stretch>
                <a:fillRect/>
              </a:stretch>
            </p:blipFill>
            <p:spPr>
              <a:xfrm>
                <a:off x="11478755" y="2474562"/>
                <a:ext cx="423427" cy="353875"/>
              </a:xfrm>
              <a:prstGeom prst="rect">
                <a:avLst/>
              </a:prstGeom>
            </p:spPr>
          </p:pic>
          <p:pic>
            <p:nvPicPr>
              <p:cNvPr id="28" name="Picture 27" descr="バケツのポップコーンイラストのフリー素材｜イラストイメージ">
                <a:extLst>
                  <a:ext uri="{FF2B5EF4-FFF2-40B4-BE49-F238E27FC236}">
                    <a16:creationId xmlns:a16="http://schemas.microsoft.com/office/drawing/2014/main" id="{43AE743D-63C8-C497-8ED7-0A4AA1F9E817}"/>
                  </a:ext>
                </a:extLst>
              </p:cNvPr>
              <p:cNvPicPr>
                <a:picLocks noChangeAspect="1"/>
              </p:cNvPicPr>
              <p:nvPr/>
            </p:nvPicPr>
            <p:blipFill>
              <a:blip r:embed="rId2"/>
              <a:srcRect l="6731" r="6731" b="4307"/>
              <a:stretch>
                <a:fillRect/>
              </a:stretch>
            </p:blipFill>
            <p:spPr>
              <a:xfrm>
                <a:off x="11478755" y="3427062"/>
                <a:ext cx="423427" cy="353875"/>
              </a:xfrm>
              <a:prstGeom prst="rect">
                <a:avLst/>
              </a:prstGeom>
            </p:spPr>
          </p:pic>
          <p:pic>
            <p:nvPicPr>
              <p:cNvPr id="29" name="Picture 28" descr="バケツのポップコーンイラストのフリー素材｜イラストイメージ">
                <a:extLst>
                  <a:ext uri="{FF2B5EF4-FFF2-40B4-BE49-F238E27FC236}">
                    <a16:creationId xmlns:a16="http://schemas.microsoft.com/office/drawing/2014/main" id="{C61840AA-5D41-9F31-4E05-103419FD807C}"/>
                  </a:ext>
                </a:extLst>
              </p:cNvPr>
              <p:cNvPicPr>
                <a:picLocks noChangeAspect="1"/>
              </p:cNvPicPr>
              <p:nvPr/>
            </p:nvPicPr>
            <p:blipFill>
              <a:blip r:embed="rId2"/>
              <a:srcRect l="6731" r="6731" b="4307"/>
              <a:stretch>
                <a:fillRect/>
              </a:stretch>
            </p:blipFill>
            <p:spPr>
              <a:xfrm>
                <a:off x="11478755" y="3874737"/>
                <a:ext cx="423427" cy="353875"/>
              </a:xfrm>
              <a:prstGeom prst="rect">
                <a:avLst/>
              </a:prstGeom>
            </p:spPr>
          </p:pic>
          <p:pic>
            <p:nvPicPr>
              <p:cNvPr id="30" name="Picture 29" descr="バケツのポップコーンイラストのフリー素材｜イラストイメージ">
                <a:extLst>
                  <a:ext uri="{FF2B5EF4-FFF2-40B4-BE49-F238E27FC236}">
                    <a16:creationId xmlns:a16="http://schemas.microsoft.com/office/drawing/2014/main" id="{C9B64370-34AC-61F2-6D10-1C8ECD6248C0}"/>
                  </a:ext>
                </a:extLst>
              </p:cNvPr>
              <p:cNvPicPr>
                <a:picLocks noChangeAspect="1"/>
              </p:cNvPicPr>
              <p:nvPr/>
            </p:nvPicPr>
            <p:blipFill>
              <a:blip r:embed="rId2"/>
              <a:srcRect l="6731" r="6731" b="4307"/>
              <a:stretch>
                <a:fillRect/>
              </a:stretch>
            </p:blipFill>
            <p:spPr>
              <a:xfrm>
                <a:off x="11478755" y="4293837"/>
                <a:ext cx="423427" cy="353875"/>
              </a:xfrm>
              <a:prstGeom prst="rect">
                <a:avLst/>
              </a:prstGeom>
            </p:spPr>
          </p:pic>
          <p:pic>
            <p:nvPicPr>
              <p:cNvPr id="31" name="Picture 30" descr="バケツのポップコーンイラストのフリー素材｜イラストイメージ">
                <a:extLst>
                  <a:ext uri="{FF2B5EF4-FFF2-40B4-BE49-F238E27FC236}">
                    <a16:creationId xmlns:a16="http://schemas.microsoft.com/office/drawing/2014/main" id="{9602DB6C-3CB7-63EA-604E-32D26C3826A4}"/>
                  </a:ext>
                </a:extLst>
              </p:cNvPr>
              <p:cNvPicPr>
                <a:picLocks noChangeAspect="1"/>
              </p:cNvPicPr>
              <p:nvPr/>
            </p:nvPicPr>
            <p:blipFill>
              <a:blip r:embed="rId2"/>
              <a:srcRect l="6731" r="6731" b="4307"/>
              <a:stretch>
                <a:fillRect/>
              </a:stretch>
            </p:blipFill>
            <p:spPr>
              <a:xfrm>
                <a:off x="11478755" y="5198712"/>
                <a:ext cx="423427" cy="353875"/>
              </a:xfrm>
              <a:prstGeom prst="rect">
                <a:avLst/>
              </a:prstGeom>
            </p:spPr>
          </p:pic>
          <p:pic>
            <p:nvPicPr>
              <p:cNvPr id="32" name="Picture 31" descr="バケツのポップコーンイラストのフリー素材｜イラストイメージ">
                <a:extLst>
                  <a:ext uri="{FF2B5EF4-FFF2-40B4-BE49-F238E27FC236}">
                    <a16:creationId xmlns:a16="http://schemas.microsoft.com/office/drawing/2014/main" id="{4DDEF7E5-9F37-CB6D-7EAF-A7EDCED3EB86}"/>
                  </a:ext>
                </a:extLst>
              </p:cNvPr>
              <p:cNvPicPr>
                <a:picLocks noChangeAspect="1"/>
              </p:cNvPicPr>
              <p:nvPr/>
            </p:nvPicPr>
            <p:blipFill>
              <a:blip r:embed="rId2"/>
              <a:srcRect l="6731" r="6731" b="4307"/>
              <a:stretch>
                <a:fillRect/>
              </a:stretch>
            </p:blipFill>
            <p:spPr>
              <a:xfrm>
                <a:off x="11478755" y="6132162"/>
                <a:ext cx="423427" cy="353875"/>
              </a:xfrm>
              <a:prstGeom prst="rect">
                <a:avLst/>
              </a:prstGeom>
            </p:spPr>
          </p:pic>
          <p:pic>
            <p:nvPicPr>
              <p:cNvPr id="33" name="Picture 32" descr="バケツのポップコーンイラストのフリー素材｜イラストイメージ">
                <a:extLst>
                  <a:ext uri="{FF2B5EF4-FFF2-40B4-BE49-F238E27FC236}">
                    <a16:creationId xmlns:a16="http://schemas.microsoft.com/office/drawing/2014/main" id="{C735B55F-CA04-6D9E-FF27-3F0BB4293C1A}"/>
                  </a:ext>
                </a:extLst>
              </p:cNvPr>
              <p:cNvPicPr>
                <a:picLocks noChangeAspect="1"/>
              </p:cNvPicPr>
              <p:nvPr/>
            </p:nvPicPr>
            <p:blipFill>
              <a:blip r:embed="rId2"/>
              <a:srcRect l="6731" r="6731" b="4307"/>
              <a:stretch>
                <a:fillRect/>
              </a:stretch>
            </p:blipFill>
            <p:spPr>
              <a:xfrm>
                <a:off x="11478755" y="4722462"/>
                <a:ext cx="423427" cy="353875"/>
              </a:xfrm>
              <a:prstGeom prst="rect">
                <a:avLst/>
              </a:prstGeom>
            </p:spPr>
          </p:pic>
          <p:pic>
            <p:nvPicPr>
              <p:cNvPr id="34" name="Picture 33" descr="バケツのポップコーンイラストのフリー素材｜イラストイメージ">
                <a:extLst>
                  <a:ext uri="{FF2B5EF4-FFF2-40B4-BE49-F238E27FC236}">
                    <a16:creationId xmlns:a16="http://schemas.microsoft.com/office/drawing/2014/main" id="{B8B5BEC2-D6CC-8902-D4BD-2BC6A6ED4ED3}"/>
                  </a:ext>
                </a:extLst>
              </p:cNvPr>
              <p:cNvPicPr>
                <a:picLocks noChangeAspect="1"/>
              </p:cNvPicPr>
              <p:nvPr/>
            </p:nvPicPr>
            <p:blipFill>
              <a:blip r:embed="rId2"/>
              <a:srcRect l="6731" r="6731" b="4307"/>
              <a:stretch>
                <a:fillRect/>
              </a:stretch>
            </p:blipFill>
            <p:spPr>
              <a:xfrm>
                <a:off x="11478755" y="5674962"/>
                <a:ext cx="423427" cy="353875"/>
              </a:xfrm>
              <a:prstGeom prst="rect">
                <a:avLst/>
              </a:prstGeom>
            </p:spPr>
          </p:pic>
        </p:grpSp>
        <p:grpSp>
          <p:nvGrpSpPr>
            <p:cNvPr id="6" name="Group 5">
              <a:extLst>
                <a:ext uri="{FF2B5EF4-FFF2-40B4-BE49-F238E27FC236}">
                  <a16:creationId xmlns:a16="http://schemas.microsoft.com/office/drawing/2014/main" id="{9381CF09-4E33-2FFC-B0A5-D5FF97EB6461}"/>
                </a:ext>
              </a:extLst>
            </p:cNvPr>
            <p:cNvGrpSpPr/>
            <p:nvPr/>
          </p:nvGrpSpPr>
          <p:grpSpPr>
            <a:xfrm>
              <a:off x="134480" y="169512"/>
              <a:ext cx="423427" cy="6516544"/>
              <a:chOff x="11478755" y="226662"/>
              <a:chExt cx="423427" cy="6259375"/>
            </a:xfrm>
          </p:grpSpPr>
          <p:pic>
            <p:nvPicPr>
              <p:cNvPr id="7" name="Picture 6" descr="バケツのポップコーンイラストのフリー素材｜イラストイメージ">
                <a:extLst>
                  <a:ext uri="{FF2B5EF4-FFF2-40B4-BE49-F238E27FC236}">
                    <a16:creationId xmlns:a16="http://schemas.microsoft.com/office/drawing/2014/main" id="{BBFD0535-5847-552E-1913-72B15DB354BB}"/>
                  </a:ext>
                </a:extLst>
              </p:cNvPr>
              <p:cNvPicPr>
                <a:picLocks noChangeAspect="1"/>
              </p:cNvPicPr>
              <p:nvPr/>
            </p:nvPicPr>
            <p:blipFill>
              <a:blip r:embed="rId2"/>
              <a:srcRect l="6731" r="6731" b="4307"/>
              <a:stretch>
                <a:fillRect/>
              </a:stretch>
            </p:blipFill>
            <p:spPr>
              <a:xfrm>
                <a:off x="11478755" y="226662"/>
                <a:ext cx="423427" cy="353875"/>
              </a:xfrm>
              <a:prstGeom prst="rect">
                <a:avLst/>
              </a:prstGeom>
            </p:spPr>
          </p:pic>
          <p:pic>
            <p:nvPicPr>
              <p:cNvPr id="8" name="Picture 7" descr="バケツのポップコーンイラストのフリー素材｜イラストイメージ">
                <a:extLst>
                  <a:ext uri="{FF2B5EF4-FFF2-40B4-BE49-F238E27FC236}">
                    <a16:creationId xmlns:a16="http://schemas.microsoft.com/office/drawing/2014/main" id="{E7C0A0B2-0946-F950-AA7C-5049356B8B01}"/>
                  </a:ext>
                </a:extLst>
              </p:cNvPr>
              <p:cNvPicPr>
                <a:picLocks noChangeAspect="1"/>
              </p:cNvPicPr>
              <p:nvPr/>
            </p:nvPicPr>
            <p:blipFill>
              <a:blip r:embed="rId2"/>
              <a:srcRect l="6731" r="6731" b="4307"/>
              <a:stretch>
                <a:fillRect/>
              </a:stretch>
            </p:blipFill>
            <p:spPr>
              <a:xfrm>
                <a:off x="11478755" y="674337"/>
                <a:ext cx="423427" cy="353875"/>
              </a:xfrm>
              <a:prstGeom prst="rect">
                <a:avLst/>
              </a:prstGeom>
            </p:spPr>
          </p:pic>
          <p:pic>
            <p:nvPicPr>
              <p:cNvPr id="9" name="Picture 8" descr="バケツのポップコーンイラストのフリー素材｜イラストイメージ">
                <a:extLst>
                  <a:ext uri="{FF2B5EF4-FFF2-40B4-BE49-F238E27FC236}">
                    <a16:creationId xmlns:a16="http://schemas.microsoft.com/office/drawing/2014/main" id="{49D33F99-9E58-FD35-59BF-E38C3991F89A}"/>
                  </a:ext>
                </a:extLst>
              </p:cNvPr>
              <p:cNvPicPr>
                <a:picLocks noChangeAspect="1"/>
              </p:cNvPicPr>
              <p:nvPr/>
            </p:nvPicPr>
            <p:blipFill>
              <a:blip r:embed="rId2"/>
              <a:srcRect l="6731" r="6731" b="4307"/>
              <a:stretch>
                <a:fillRect/>
              </a:stretch>
            </p:blipFill>
            <p:spPr>
              <a:xfrm>
                <a:off x="11478755" y="1093437"/>
                <a:ext cx="423427" cy="353875"/>
              </a:xfrm>
              <a:prstGeom prst="rect">
                <a:avLst/>
              </a:prstGeom>
            </p:spPr>
          </p:pic>
          <p:pic>
            <p:nvPicPr>
              <p:cNvPr id="10" name="Picture 9" descr="バケツのポップコーンイラストのフリー素材｜イラストイメージ">
                <a:extLst>
                  <a:ext uri="{FF2B5EF4-FFF2-40B4-BE49-F238E27FC236}">
                    <a16:creationId xmlns:a16="http://schemas.microsoft.com/office/drawing/2014/main" id="{AC48FEAE-67E5-5E9D-8D02-1ED2207A013C}"/>
                  </a:ext>
                </a:extLst>
              </p:cNvPr>
              <p:cNvPicPr>
                <a:picLocks noChangeAspect="1"/>
              </p:cNvPicPr>
              <p:nvPr/>
            </p:nvPicPr>
            <p:blipFill>
              <a:blip r:embed="rId2"/>
              <a:srcRect l="6731" r="6731" b="4307"/>
              <a:stretch>
                <a:fillRect/>
              </a:stretch>
            </p:blipFill>
            <p:spPr>
              <a:xfrm>
                <a:off x="11478755" y="1998312"/>
                <a:ext cx="423427" cy="353875"/>
              </a:xfrm>
              <a:prstGeom prst="rect">
                <a:avLst/>
              </a:prstGeom>
            </p:spPr>
          </p:pic>
          <p:pic>
            <p:nvPicPr>
              <p:cNvPr id="11" name="Picture 10" descr="バケツのポップコーンイラストのフリー素材｜イラストイメージ">
                <a:extLst>
                  <a:ext uri="{FF2B5EF4-FFF2-40B4-BE49-F238E27FC236}">
                    <a16:creationId xmlns:a16="http://schemas.microsoft.com/office/drawing/2014/main" id="{F0E2F0D5-55CB-C64E-2357-D17BC04E5FCA}"/>
                  </a:ext>
                </a:extLst>
              </p:cNvPr>
              <p:cNvPicPr>
                <a:picLocks noChangeAspect="1"/>
              </p:cNvPicPr>
              <p:nvPr/>
            </p:nvPicPr>
            <p:blipFill>
              <a:blip r:embed="rId2"/>
              <a:srcRect l="6731" r="6731" b="4307"/>
              <a:stretch>
                <a:fillRect/>
              </a:stretch>
            </p:blipFill>
            <p:spPr>
              <a:xfrm>
                <a:off x="11478755" y="2931762"/>
                <a:ext cx="423427" cy="353875"/>
              </a:xfrm>
              <a:prstGeom prst="rect">
                <a:avLst/>
              </a:prstGeom>
            </p:spPr>
          </p:pic>
          <p:pic>
            <p:nvPicPr>
              <p:cNvPr id="12" name="Picture 11" descr="バケツのポップコーンイラストのフリー素材｜イラストイメージ">
                <a:extLst>
                  <a:ext uri="{FF2B5EF4-FFF2-40B4-BE49-F238E27FC236}">
                    <a16:creationId xmlns:a16="http://schemas.microsoft.com/office/drawing/2014/main" id="{C85244CB-2B5B-5770-DCF8-79CC1B3FC170}"/>
                  </a:ext>
                </a:extLst>
              </p:cNvPr>
              <p:cNvPicPr>
                <a:picLocks noChangeAspect="1"/>
              </p:cNvPicPr>
              <p:nvPr/>
            </p:nvPicPr>
            <p:blipFill>
              <a:blip r:embed="rId2"/>
              <a:srcRect l="6731" r="6731" b="4307"/>
              <a:stretch>
                <a:fillRect/>
              </a:stretch>
            </p:blipFill>
            <p:spPr>
              <a:xfrm>
                <a:off x="11478755" y="1522062"/>
                <a:ext cx="423427" cy="353875"/>
              </a:xfrm>
              <a:prstGeom prst="rect">
                <a:avLst/>
              </a:prstGeom>
            </p:spPr>
          </p:pic>
          <p:pic>
            <p:nvPicPr>
              <p:cNvPr id="13" name="Picture 12" descr="バケツのポップコーンイラストのフリー素材｜イラストイメージ">
                <a:extLst>
                  <a:ext uri="{FF2B5EF4-FFF2-40B4-BE49-F238E27FC236}">
                    <a16:creationId xmlns:a16="http://schemas.microsoft.com/office/drawing/2014/main" id="{895772B8-6B23-EE78-BDC0-B653ADB95041}"/>
                  </a:ext>
                </a:extLst>
              </p:cNvPr>
              <p:cNvPicPr>
                <a:picLocks noChangeAspect="1"/>
              </p:cNvPicPr>
              <p:nvPr/>
            </p:nvPicPr>
            <p:blipFill>
              <a:blip r:embed="rId2"/>
              <a:srcRect l="6731" r="6731" b="4307"/>
              <a:stretch>
                <a:fillRect/>
              </a:stretch>
            </p:blipFill>
            <p:spPr>
              <a:xfrm>
                <a:off x="11478755" y="2474562"/>
                <a:ext cx="423427" cy="353875"/>
              </a:xfrm>
              <a:prstGeom prst="rect">
                <a:avLst/>
              </a:prstGeom>
            </p:spPr>
          </p:pic>
          <p:pic>
            <p:nvPicPr>
              <p:cNvPr id="14" name="Picture 13" descr="バケツのポップコーンイラストのフリー素材｜イラストイメージ">
                <a:extLst>
                  <a:ext uri="{FF2B5EF4-FFF2-40B4-BE49-F238E27FC236}">
                    <a16:creationId xmlns:a16="http://schemas.microsoft.com/office/drawing/2014/main" id="{4540689F-4196-0ED5-740A-16DD314795BC}"/>
                  </a:ext>
                </a:extLst>
              </p:cNvPr>
              <p:cNvPicPr>
                <a:picLocks noChangeAspect="1"/>
              </p:cNvPicPr>
              <p:nvPr/>
            </p:nvPicPr>
            <p:blipFill>
              <a:blip r:embed="rId2"/>
              <a:srcRect l="6731" r="6731" b="4307"/>
              <a:stretch>
                <a:fillRect/>
              </a:stretch>
            </p:blipFill>
            <p:spPr>
              <a:xfrm>
                <a:off x="11478755" y="3427062"/>
                <a:ext cx="423427" cy="353875"/>
              </a:xfrm>
              <a:prstGeom prst="rect">
                <a:avLst/>
              </a:prstGeom>
            </p:spPr>
          </p:pic>
          <p:pic>
            <p:nvPicPr>
              <p:cNvPr id="15" name="Picture 14" descr="バケツのポップコーンイラストのフリー素材｜イラストイメージ">
                <a:extLst>
                  <a:ext uri="{FF2B5EF4-FFF2-40B4-BE49-F238E27FC236}">
                    <a16:creationId xmlns:a16="http://schemas.microsoft.com/office/drawing/2014/main" id="{FB7B216E-9552-B864-BEF9-001FA0CECECF}"/>
                  </a:ext>
                </a:extLst>
              </p:cNvPr>
              <p:cNvPicPr>
                <a:picLocks noChangeAspect="1"/>
              </p:cNvPicPr>
              <p:nvPr/>
            </p:nvPicPr>
            <p:blipFill>
              <a:blip r:embed="rId2"/>
              <a:srcRect l="6731" r="6731" b="4307"/>
              <a:stretch>
                <a:fillRect/>
              </a:stretch>
            </p:blipFill>
            <p:spPr>
              <a:xfrm>
                <a:off x="11478755" y="3874737"/>
                <a:ext cx="423427" cy="353875"/>
              </a:xfrm>
              <a:prstGeom prst="rect">
                <a:avLst/>
              </a:prstGeom>
            </p:spPr>
          </p:pic>
          <p:pic>
            <p:nvPicPr>
              <p:cNvPr id="16" name="Picture 15" descr="バケツのポップコーンイラストのフリー素材｜イラストイメージ">
                <a:extLst>
                  <a:ext uri="{FF2B5EF4-FFF2-40B4-BE49-F238E27FC236}">
                    <a16:creationId xmlns:a16="http://schemas.microsoft.com/office/drawing/2014/main" id="{D40097C5-52EE-6767-E580-50FA151E4E3E}"/>
                  </a:ext>
                </a:extLst>
              </p:cNvPr>
              <p:cNvPicPr>
                <a:picLocks noChangeAspect="1"/>
              </p:cNvPicPr>
              <p:nvPr/>
            </p:nvPicPr>
            <p:blipFill>
              <a:blip r:embed="rId2"/>
              <a:srcRect l="6731" r="6731" b="4307"/>
              <a:stretch>
                <a:fillRect/>
              </a:stretch>
            </p:blipFill>
            <p:spPr>
              <a:xfrm>
                <a:off x="11478755" y="4293837"/>
                <a:ext cx="423427" cy="353875"/>
              </a:xfrm>
              <a:prstGeom prst="rect">
                <a:avLst/>
              </a:prstGeom>
            </p:spPr>
          </p:pic>
          <p:pic>
            <p:nvPicPr>
              <p:cNvPr id="17" name="Picture 16" descr="バケツのポップコーンイラストのフリー素材｜イラストイメージ">
                <a:extLst>
                  <a:ext uri="{FF2B5EF4-FFF2-40B4-BE49-F238E27FC236}">
                    <a16:creationId xmlns:a16="http://schemas.microsoft.com/office/drawing/2014/main" id="{FDE50969-9EC6-A426-A333-0C2F253720A0}"/>
                  </a:ext>
                </a:extLst>
              </p:cNvPr>
              <p:cNvPicPr>
                <a:picLocks noChangeAspect="1"/>
              </p:cNvPicPr>
              <p:nvPr/>
            </p:nvPicPr>
            <p:blipFill>
              <a:blip r:embed="rId2"/>
              <a:srcRect l="6731" r="6731" b="4307"/>
              <a:stretch>
                <a:fillRect/>
              </a:stretch>
            </p:blipFill>
            <p:spPr>
              <a:xfrm>
                <a:off x="11478755" y="5198712"/>
                <a:ext cx="423427" cy="353875"/>
              </a:xfrm>
              <a:prstGeom prst="rect">
                <a:avLst/>
              </a:prstGeom>
            </p:spPr>
          </p:pic>
          <p:pic>
            <p:nvPicPr>
              <p:cNvPr id="18" name="Picture 17" descr="バケツのポップコーンイラストのフリー素材｜イラストイメージ">
                <a:extLst>
                  <a:ext uri="{FF2B5EF4-FFF2-40B4-BE49-F238E27FC236}">
                    <a16:creationId xmlns:a16="http://schemas.microsoft.com/office/drawing/2014/main" id="{4A309472-8FE9-3BE2-78F0-6C2EB9360EAA}"/>
                  </a:ext>
                </a:extLst>
              </p:cNvPr>
              <p:cNvPicPr>
                <a:picLocks noChangeAspect="1"/>
              </p:cNvPicPr>
              <p:nvPr/>
            </p:nvPicPr>
            <p:blipFill>
              <a:blip r:embed="rId2"/>
              <a:srcRect l="6731" r="6731" b="4307"/>
              <a:stretch>
                <a:fillRect/>
              </a:stretch>
            </p:blipFill>
            <p:spPr>
              <a:xfrm>
                <a:off x="11478755" y="6132162"/>
                <a:ext cx="423427" cy="353875"/>
              </a:xfrm>
              <a:prstGeom prst="rect">
                <a:avLst/>
              </a:prstGeom>
            </p:spPr>
          </p:pic>
          <p:pic>
            <p:nvPicPr>
              <p:cNvPr id="19" name="Picture 18" descr="バケツのポップコーンイラストのフリー素材｜イラストイメージ">
                <a:extLst>
                  <a:ext uri="{FF2B5EF4-FFF2-40B4-BE49-F238E27FC236}">
                    <a16:creationId xmlns:a16="http://schemas.microsoft.com/office/drawing/2014/main" id="{1CBF8899-AFCE-8045-CD1D-348569BAD965}"/>
                  </a:ext>
                </a:extLst>
              </p:cNvPr>
              <p:cNvPicPr>
                <a:picLocks noChangeAspect="1"/>
              </p:cNvPicPr>
              <p:nvPr/>
            </p:nvPicPr>
            <p:blipFill>
              <a:blip r:embed="rId2"/>
              <a:srcRect l="6731" r="6731" b="4307"/>
              <a:stretch>
                <a:fillRect/>
              </a:stretch>
            </p:blipFill>
            <p:spPr>
              <a:xfrm>
                <a:off x="11478755" y="4722462"/>
                <a:ext cx="423427" cy="353875"/>
              </a:xfrm>
              <a:prstGeom prst="rect">
                <a:avLst/>
              </a:prstGeom>
            </p:spPr>
          </p:pic>
          <p:pic>
            <p:nvPicPr>
              <p:cNvPr id="20" name="Picture 19" descr="バケツのポップコーンイラストのフリー素材｜イラストイメージ">
                <a:extLst>
                  <a:ext uri="{FF2B5EF4-FFF2-40B4-BE49-F238E27FC236}">
                    <a16:creationId xmlns:a16="http://schemas.microsoft.com/office/drawing/2014/main" id="{38BCD5B1-4561-91E5-760F-9C833222C448}"/>
                  </a:ext>
                </a:extLst>
              </p:cNvPr>
              <p:cNvPicPr>
                <a:picLocks noChangeAspect="1"/>
              </p:cNvPicPr>
              <p:nvPr/>
            </p:nvPicPr>
            <p:blipFill>
              <a:blip r:embed="rId2"/>
              <a:srcRect l="6731" r="6731" b="4307"/>
              <a:stretch>
                <a:fillRect/>
              </a:stretch>
            </p:blipFill>
            <p:spPr>
              <a:xfrm>
                <a:off x="11478755" y="5674962"/>
                <a:ext cx="423427" cy="353875"/>
              </a:xfrm>
              <a:prstGeom prst="rect">
                <a:avLst/>
              </a:prstGeom>
            </p:spPr>
          </p:pic>
        </p:grpSp>
      </p:grpSp>
      <p:pic>
        <p:nvPicPr>
          <p:cNvPr id="37" name="Content Placeholder 36">
            <a:extLst>
              <a:ext uri="{FF2B5EF4-FFF2-40B4-BE49-F238E27FC236}">
                <a16:creationId xmlns:a16="http://schemas.microsoft.com/office/drawing/2014/main" id="{6DA6E498-99EF-9413-4FEE-2CBC714BD4AA}"/>
              </a:ext>
            </a:extLst>
          </p:cNvPr>
          <p:cNvPicPr>
            <a:picLocks noGrp="1" noChangeAspect="1"/>
          </p:cNvPicPr>
          <p:nvPr>
            <p:ph idx="1"/>
          </p:nvPr>
        </p:nvPicPr>
        <p:blipFill>
          <a:blip r:embed="rId3"/>
          <a:stretch>
            <a:fillRect/>
          </a:stretch>
        </p:blipFill>
        <p:spPr>
          <a:xfrm>
            <a:off x="685800" y="1389993"/>
            <a:ext cx="10820400" cy="4289152"/>
          </a:xfrm>
          <a:prstGeom prst="rect">
            <a:avLst/>
          </a:prstGeom>
        </p:spPr>
      </p:pic>
      <p:sp>
        <p:nvSpPr>
          <p:cNvPr id="3" name="TextBox 2">
            <a:extLst>
              <a:ext uri="{FF2B5EF4-FFF2-40B4-BE49-F238E27FC236}">
                <a16:creationId xmlns:a16="http://schemas.microsoft.com/office/drawing/2014/main" id="{0A0DC67F-0FBC-7AF7-2545-C47BE5151633}"/>
              </a:ext>
            </a:extLst>
          </p:cNvPr>
          <p:cNvSpPr txBox="1"/>
          <p:nvPr/>
        </p:nvSpPr>
        <p:spPr>
          <a:xfrm>
            <a:off x="838200" y="5810250"/>
            <a:ext cx="11772900" cy="35381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ts val="2025"/>
              </a:lnSpc>
            </a:pPr>
            <a:r>
              <a:rPr lang="ja-JP" altLang="en-US" sz="2000">
                <a:latin typeface="Arial"/>
                <a:ea typeface="游ゴシック"/>
                <a:cs typeface="Arial"/>
              </a:rPr>
              <a:t>ポイント：実際の操作手順に即して一つ一つ漏れ落ちのないように記述し、網羅性を意識。</a:t>
            </a:r>
            <a:r>
              <a:rPr lang="en-US" sz="2000">
                <a:cs typeface="Arial"/>
              </a:rPr>
              <a:t>​</a:t>
            </a:r>
            <a:endParaRPr lang="en-US" sz="2000">
              <a:ea typeface="游ゴシック"/>
            </a:endParaRPr>
          </a:p>
        </p:txBody>
      </p:sp>
    </p:spTree>
    <p:extLst>
      <p:ext uri="{BB962C8B-B14F-4D97-AF65-F5344CB8AC3E}">
        <p14:creationId xmlns:p14="http://schemas.microsoft.com/office/powerpoint/2010/main" val="11626163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3F3079-0A73-410C-91CD-1A4E303C880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9A12548-C625-6BFF-6CE8-4944C177B49B}"/>
              </a:ext>
            </a:extLst>
          </p:cNvPr>
          <p:cNvSpPr>
            <a:spLocks noGrp="1"/>
          </p:cNvSpPr>
          <p:nvPr>
            <p:ph type="title"/>
          </p:nvPr>
        </p:nvSpPr>
        <p:spPr/>
        <p:txBody>
          <a:bodyPr/>
          <a:lstStyle/>
          <a:p>
            <a:r>
              <a:rPr kumimoji="1" lang="ja-JP" altLang="en-US"/>
              <a:t>テストの種類と方法</a:t>
            </a:r>
            <a:endParaRPr kumimoji="1" lang="en-US"/>
          </a:p>
        </p:txBody>
      </p:sp>
      <p:graphicFrame>
        <p:nvGraphicFramePr>
          <p:cNvPr id="4" name="Content Placeholder 3">
            <a:extLst>
              <a:ext uri="{FF2B5EF4-FFF2-40B4-BE49-F238E27FC236}">
                <a16:creationId xmlns:a16="http://schemas.microsoft.com/office/drawing/2014/main" id="{09C24F8E-E555-F9B1-87BA-CFCEB0389F64}"/>
              </a:ext>
            </a:extLst>
          </p:cNvPr>
          <p:cNvGraphicFramePr>
            <a:graphicFrameLocks noGrp="1"/>
          </p:cNvGraphicFramePr>
          <p:nvPr>
            <p:ph idx="1"/>
            <p:extLst>
              <p:ext uri="{D42A27DB-BD31-4B8C-83A1-F6EECF244321}">
                <p14:modId xmlns:p14="http://schemas.microsoft.com/office/powerpoint/2010/main" val="1720573584"/>
              </p:ext>
            </p:extLst>
          </p:nvPr>
        </p:nvGraphicFramePr>
        <p:xfrm>
          <a:off x="835551" y="1689849"/>
          <a:ext cx="5236308" cy="415595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49" name="TextBox 348">
            <a:extLst>
              <a:ext uri="{FF2B5EF4-FFF2-40B4-BE49-F238E27FC236}">
                <a16:creationId xmlns:a16="http://schemas.microsoft.com/office/drawing/2014/main" id="{1C992C93-1FB3-E9D8-BB00-29E90A4DC80D}"/>
              </a:ext>
            </a:extLst>
          </p:cNvPr>
          <p:cNvSpPr txBox="1"/>
          <p:nvPr/>
        </p:nvSpPr>
        <p:spPr>
          <a:xfrm>
            <a:off x="6385731" y="737085"/>
            <a:ext cx="5241983" cy="640175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sz="2400" b="1">
                <a:solidFill>
                  <a:srgbClr val="2C3E50"/>
                </a:solidFill>
                <a:latin typeface="Yu Gothic"/>
                <a:ea typeface="Yu Gothic"/>
              </a:rPr>
              <a:t>🌐　</a:t>
            </a:r>
            <a:r>
              <a:rPr lang="ja-JP" altLang="en-US" sz="2400">
                <a:ea typeface="游ゴシック"/>
              </a:rPr>
              <a:t>総合テスト（UI Tests）</a:t>
            </a:r>
            <a:endParaRPr lang="ja-JP" sz="2400">
              <a:ea typeface="游ゴシック"/>
            </a:endParaRPr>
          </a:p>
          <a:p>
            <a:r>
              <a:rPr lang="ja-JP" sz="2000">
                <a:ea typeface="+mn-lt"/>
                <a:cs typeface="+mn-lt"/>
              </a:rPr>
              <a:t>Webブラウザ操作を通じてユーザーの操作シナリオ全体を確認し、実運用を想定した観点でシステム全体が正しく動作するかを検証</a:t>
            </a:r>
            <a:endParaRPr lang="ja-JP" sz="2000">
              <a:ea typeface="游ゴシック"/>
            </a:endParaRPr>
          </a:p>
          <a:p>
            <a:endParaRPr lang="ja-JP" altLang="en-US">
              <a:ea typeface="游ゴシック"/>
            </a:endParaRPr>
          </a:p>
          <a:p>
            <a:r>
              <a:rPr lang="ja-JP" sz="2400" b="1">
                <a:solidFill>
                  <a:srgbClr val="2C3E50"/>
                </a:solidFill>
                <a:latin typeface="Yu Gothic"/>
                <a:ea typeface="Yu Gothic"/>
              </a:rPr>
              <a:t>🔗　</a:t>
            </a:r>
            <a:r>
              <a:rPr lang="ja-JP" altLang="en-US" sz="2400">
                <a:solidFill>
                  <a:srgbClr val="000000"/>
                </a:solidFill>
                <a:latin typeface="游ゴシック"/>
                <a:ea typeface="游ゴシック"/>
              </a:rPr>
              <a:t>結</a:t>
            </a:r>
            <a:r>
              <a:rPr lang="ja-JP" altLang="en-US" sz="2400">
                <a:ea typeface="游ゴシック"/>
              </a:rPr>
              <a:t>合テスト（Integration Tests）</a:t>
            </a:r>
            <a:br>
              <a:rPr lang="ja-JP" altLang="en-US" sz="2400">
                <a:ea typeface="游ゴシック"/>
              </a:rPr>
            </a:br>
            <a:r>
              <a:rPr lang="ja-JP" altLang="en-US" sz="2000">
                <a:ea typeface="+mn-lt"/>
                <a:cs typeface="+mn-lt"/>
              </a:rPr>
              <a:t>連携不備・例外処理の漏れを検出することを目的とし、</a:t>
            </a:r>
            <a:r>
              <a:rPr lang="en-US" altLang="en-US" sz="2000">
                <a:ea typeface="+mn-lt"/>
                <a:cs typeface="+mn-lt"/>
              </a:rPr>
              <a:t>Controller</a:t>
            </a:r>
            <a:r>
              <a:rPr lang="ja-JP" sz="2000">
                <a:ea typeface="+mn-lt"/>
                <a:cs typeface="+mn-lt"/>
              </a:rPr>
              <a:t>から</a:t>
            </a:r>
            <a:r>
              <a:rPr lang="en-US" altLang="ja-JP" sz="2000">
                <a:ea typeface="+mn-lt"/>
                <a:cs typeface="+mn-lt"/>
              </a:rPr>
              <a:t>Service</a:t>
            </a:r>
            <a:r>
              <a:rPr lang="ja-JP" sz="2000">
                <a:ea typeface="+mn-lt"/>
                <a:cs typeface="+mn-lt"/>
              </a:rPr>
              <a:t>、</a:t>
            </a:r>
            <a:r>
              <a:rPr lang="en-US" altLang="ja-JP" sz="2000">
                <a:ea typeface="+mn-lt"/>
                <a:cs typeface="+mn-lt"/>
              </a:rPr>
              <a:t>Repository</a:t>
            </a:r>
            <a:r>
              <a:rPr lang="ja-JP" sz="2000">
                <a:ea typeface="+mn-lt"/>
                <a:cs typeface="+mn-lt"/>
              </a:rPr>
              <a:t>への連携を対象に、各コンポーネント間のデータの受け渡しと処理フローの整合性を確認</a:t>
            </a:r>
            <a:endParaRPr lang="ja-JP" sz="2000">
              <a:ea typeface="游ゴシック"/>
            </a:endParaRPr>
          </a:p>
          <a:p>
            <a:br>
              <a:rPr lang="ja-JP" altLang="en-US">
                <a:ea typeface="游ゴシック"/>
              </a:rPr>
            </a:br>
            <a:r>
              <a:rPr lang="ja-JP" altLang="en-US" b="1">
                <a:solidFill>
                  <a:srgbClr val="2C3E50"/>
                </a:solidFill>
                <a:latin typeface="Yu Gothic"/>
                <a:ea typeface="Yu Gothic"/>
              </a:rPr>
              <a:t>⚙️　</a:t>
            </a:r>
            <a:r>
              <a:rPr lang="ja-JP" altLang="en-US" sz="2400">
                <a:solidFill>
                  <a:srgbClr val="000000"/>
                </a:solidFill>
                <a:latin typeface="游ゴシック"/>
                <a:ea typeface="游ゴシック"/>
              </a:rPr>
              <a:t>単</a:t>
            </a:r>
            <a:r>
              <a:rPr lang="ja-JP" altLang="en-US" sz="2400">
                <a:ea typeface="游ゴシック"/>
              </a:rPr>
              <a:t>体テスト（Unit Tests）</a:t>
            </a:r>
            <a:endParaRPr lang="ja-JP">
              <a:ea typeface="游ゴシック"/>
            </a:endParaRPr>
          </a:p>
          <a:p>
            <a:r>
              <a:rPr lang="ja-JP" sz="2000">
                <a:latin typeface="游ゴシック"/>
                <a:ea typeface="游ゴシック"/>
              </a:rPr>
              <a:t>各レイヤーが持つ固有の責任に集中したテストを実施</a:t>
            </a:r>
            <a:r>
              <a:rPr lang="ja-JP" altLang="en-US" sz="2000">
                <a:latin typeface="游ゴシック"/>
                <a:ea typeface="游ゴシック"/>
              </a:rPr>
              <a:t>。</a:t>
            </a:r>
            <a:r>
              <a:rPr lang="ja-JP" sz="2000">
                <a:latin typeface="游ゴシック"/>
                <a:ea typeface="游ゴシック"/>
              </a:rPr>
              <a:t>モック化により外部依存を排除し、各レイヤーの純粋な機能のみを検証</a:t>
            </a:r>
          </a:p>
          <a:p>
            <a:endParaRPr lang="ja-JP" altLang="en-US" sz="2000">
              <a:ea typeface="游ゴシック"/>
            </a:endParaRPr>
          </a:p>
          <a:p>
            <a:endParaRPr lang="ja-JP" altLang="en-US">
              <a:ea typeface="游ゴシック"/>
            </a:endParaRPr>
          </a:p>
        </p:txBody>
      </p:sp>
      <p:grpSp>
        <p:nvGrpSpPr>
          <p:cNvPr id="3" name="Group 34">
            <a:extLst>
              <a:ext uri="{FF2B5EF4-FFF2-40B4-BE49-F238E27FC236}">
                <a16:creationId xmlns:a16="http://schemas.microsoft.com/office/drawing/2014/main" id="{91FAC762-763F-E66E-410C-A1EAB0D80FA4}"/>
              </a:ext>
            </a:extLst>
          </p:cNvPr>
          <p:cNvGrpSpPr/>
          <p:nvPr/>
        </p:nvGrpSpPr>
        <p:grpSpPr>
          <a:xfrm>
            <a:off x="134480" y="208589"/>
            <a:ext cx="11923032" cy="6653313"/>
            <a:chOff x="134480" y="169512"/>
            <a:chExt cx="11805802" cy="6516544"/>
          </a:xfrm>
        </p:grpSpPr>
        <p:grpSp>
          <p:nvGrpSpPr>
            <p:cNvPr id="5" name="Group 4">
              <a:extLst>
                <a:ext uri="{FF2B5EF4-FFF2-40B4-BE49-F238E27FC236}">
                  <a16:creationId xmlns:a16="http://schemas.microsoft.com/office/drawing/2014/main" id="{FA28E35F-8A45-4B9E-682F-B38D84EBF904}"/>
                </a:ext>
              </a:extLst>
            </p:cNvPr>
            <p:cNvGrpSpPr/>
            <p:nvPr/>
          </p:nvGrpSpPr>
          <p:grpSpPr>
            <a:xfrm>
              <a:off x="11526380" y="169512"/>
              <a:ext cx="413902" cy="6497491"/>
              <a:chOff x="11478755" y="226662"/>
              <a:chExt cx="423427" cy="6259375"/>
            </a:xfrm>
          </p:grpSpPr>
          <p:pic>
            <p:nvPicPr>
              <p:cNvPr id="21" name="Picture 20" descr="バケツのポップコーンイラストのフリー素材｜イラストイメージ">
                <a:extLst>
                  <a:ext uri="{FF2B5EF4-FFF2-40B4-BE49-F238E27FC236}">
                    <a16:creationId xmlns:a16="http://schemas.microsoft.com/office/drawing/2014/main" id="{D8DBA6DB-E4E1-4D02-1488-91BB1F888D82}"/>
                  </a:ext>
                </a:extLst>
              </p:cNvPr>
              <p:cNvPicPr>
                <a:picLocks noChangeAspect="1"/>
              </p:cNvPicPr>
              <p:nvPr/>
            </p:nvPicPr>
            <p:blipFill>
              <a:blip r:embed="rId7"/>
              <a:srcRect l="6731" r="6731" b="4307"/>
              <a:stretch>
                <a:fillRect/>
              </a:stretch>
            </p:blipFill>
            <p:spPr>
              <a:xfrm>
                <a:off x="11478755" y="226662"/>
                <a:ext cx="423427" cy="353875"/>
              </a:xfrm>
              <a:prstGeom prst="rect">
                <a:avLst/>
              </a:prstGeom>
            </p:spPr>
          </p:pic>
          <p:pic>
            <p:nvPicPr>
              <p:cNvPr id="22" name="Picture 21" descr="バケツのポップコーンイラストのフリー素材｜イラストイメージ">
                <a:extLst>
                  <a:ext uri="{FF2B5EF4-FFF2-40B4-BE49-F238E27FC236}">
                    <a16:creationId xmlns:a16="http://schemas.microsoft.com/office/drawing/2014/main" id="{74537B72-7D33-EF48-A0AC-B585009F056D}"/>
                  </a:ext>
                </a:extLst>
              </p:cNvPr>
              <p:cNvPicPr>
                <a:picLocks noChangeAspect="1"/>
              </p:cNvPicPr>
              <p:nvPr/>
            </p:nvPicPr>
            <p:blipFill>
              <a:blip r:embed="rId7"/>
              <a:srcRect l="6731" r="6731" b="4307"/>
              <a:stretch>
                <a:fillRect/>
              </a:stretch>
            </p:blipFill>
            <p:spPr>
              <a:xfrm>
                <a:off x="11478755" y="674337"/>
                <a:ext cx="423427" cy="353875"/>
              </a:xfrm>
              <a:prstGeom prst="rect">
                <a:avLst/>
              </a:prstGeom>
            </p:spPr>
          </p:pic>
          <p:pic>
            <p:nvPicPr>
              <p:cNvPr id="23" name="Picture 22" descr="バケツのポップコーンイラストのフリー素材｜イラストイメージ">
                <a:extLst>
                  <a:ext uri="{FF2B5EF4-FFF2-40B4-BE49-F238E27FC236}">
                    <a16:creationId xmlns:a16="http://schemas.microsoft.com/office/drawing/2014/main" id="{AA8B5E12-7041-8439-8280-9661652A69E4}"/>
                  </a:ext>
                </a:extLst>
              </p:cNvPr>
              <p:cNvPicPr>
                <a:picLocks noChangeAspect="1"/>
              </p:cNvPicPr>
              <p:nvPr/>
            </p:nvPicPr>
            <p:blipFill>
              <a:blip r:embed="rId7"/>
              <a:srcRect l="6731" r="6731" b="4307"/>
              <a:stretch>
                <a:fillRect/>
              </a:stretch>
            </p:blipFill>
            <p:spPr>
              <a:xfrm>
                <a:off x="11478755" y="1093437"/>
                <a:ext cx="423427" cy="353875"/>
              </a:xfrm>
              <a:prstGeom prst="rect">
                <a:avLst/>
              </a:prstGeom>
            </p:spPr>
          </p:pic>
          <p:pic>
            <p:nvPicPr>
              <p:cNvPr id="24" name="Picture 23" descr="バケツのポップコーンイラストのフリー素材｜イラストイメージ">
                <a:extLst>
                  <a:ext uri="{FF2B5EF4-FFF2-40B4-BE49-F238E27FC236}">
                    <a16:creationId xmlns:a16="http://schemas.microsoft.com/office/drawing/2014/main" id="{7C94CFAA-66A1-3AF2-FF31-F27B446E94D4}"/>
                  </a:ext>
                </a:extLst>
              </p:cNvPr>
              <p:cNvPicPr>
                <a:picLocks noChangeAspect="1"/>
              </p:cNvPicPr>
              <p:nvPr/>
            </p:nvPicPr>
            <p:blipFill>
              <a:blip r:embed="rId7"/>
              <a:srcRect l="6731" r="6731" b="4307"/>
              <a:stretch>
                <a:fillRect/>
              </a:stretch>
            </p:blipFill>
            <p:spPr>
              <a:xfrm>
                <a:off x="11478755" y="1998312"/>
                <a:ext cx="423427" cy="353875"/>
              </a:xfrm>
              <a:prstGeom prst="rect">
                <a:avLst/>
              </a:prstGeom>
            </p:spPr>
          </p:pic>
          <p:pic>
            <p:nvPicPr>
              <p:cNvPr id="25" name="Picture 24" descr="バケツのポップコーンイラストのフリー素材｜イラストイメージ">
                <a:extLst>
                  <a:ext uri="{FF2B5EF4-FFF2-40B4-BE49-F238E27FC236}">
                    <a16:creationId xmlns:a16="http://schemas.microsoft.com/office/drawing/2014/main" id="{B0D5D4D6-A8ED-3A59-8C61-5E94E32E7663}"/>
                  </a:ext>
                </a:extLst>
              </p:cNvPr>
              <p:cNvPicPr>
                <a:picLocks noChangeAspect="1"/>
              </p:cNvPicPr>
              <p:nvPr/>
            </p:nvPicPr>
            <p:blipFill>
              <a:blip r:embed="rId7"/>
              <a:srcRect l="6731" r="6731" b="4307"/>
              <a:stretch>
                <a:fillRect/>
              </a:stretch>
            </p:blipFill>
            <p:spPr>
              <a:xfrm>
                <a:off x="11478755" y="2931762"/>
                <a:ext cx="423427" cy="353875"/>
              </a:xfrm>
              <a:prstGeom prst="rect">
                <a:avLst/>
              </a:prstGeom>
            </p:spPr>
          </p:pic>
          <p:pic>
            <p:nvPicPr>
              <p:cNvPr id="26" name="Picture 25" descr="バケツのポップコーンイラストのフリー素材｜イラストイメージ">
                <a:extLst>
                  <a:ext uri="{FF2B5EF4-FFF2-40B4-BE49-F238E27FC236}">
                    <a16:creationId xmlns:a16="http://schemas.microsoft.com/office/drawing/2014/main" id="{06568A61-DD37-E96E-4B67-7FAD21DF4F58}"/>
                  </a:ext>
                </a:extLst>
              </p:cNvPr>
              <p:cNvPicPr>
                <a:picLocks noChangeAspect="1"/>
              </p:cNvPicPr>
              <p:nvPr/>
            </p:nvPicPr>
            <p:blipFill>
              <a:blip r:embed="rId7"/>
              <a:srcRect l="6731" r="6731" b="4307"/>
              <a:stretch>
                <a:fillRect/>
              </a:stretch>
            </p:blipFill>
            <p:spPr>
              <a:xfrm>
                <a:off x="11478755" y="1522062"/>
                <a:ext cx="423427" cy="353875"/>
              </a:xfrm>
              <a:prstGeom prst="rect">
                <a:avLst/>
              </a:prstGeom>
            </p:spPr>
          </p:pic>
          <p:pic>
            <p:nvPicPr>
              <p:cNvPr id="27" name="Picture 26" descr="バケツのポップコーンイラストのフリー素材｜イラストイメージ">
                <a:extLst>
                  <a:ext uri="{FF2B5EF4-FFF2-40B4-BE49-F238E27FC236}">
                    <a16:creationId xmlns:a16="http://schemas.microsoft.com/office/drawing/2014/main" id="{EFCBAB2F-ED6B-EF97-430E-7C4563322447}"/>
                  </a:ext>
                </a:extLst>
              </p:cNvPr>
              <p:cNvPicPr>
                <a:picLocks noChangeAspect="1"/>
              </p:cNvPicPr>
              <p:nvPr/>
            </p:nvPicPr>
            <p:blipFill>
              <a:blip r:embed="rId7"/>
              <a:srcRect l="6731" r="6731" b="4307"/>
              <a:stretch>
                <a:fillRect/>
              </a:stretch>
            </p:blipFill>
            <p:spPr>
              <a:xfrm>
                <a:off x="11478755" y="2474562"/>
                <a:ext cx="423427" cy="353875"/>
              </a:xfrm>
              <a:prstGeom prst="rect">
                <a:avLst/>
              </a:prstGeom>
            </p:spPr>
          </p:pic>
          <p:pic>
            <p:nvPicPr>
              <p:cNvPr id="28" name="Picture 27" descr="バケツのポップコーンイラストのフリー素材｜イラストイメージ">
                <a:extLst>
                  <a:ext uri="{FF2B5EF4-FFF2-40B4-BE49-F238E27FC236}">
                    <a16:creationId xmlns:a16="http://schemas.microsoft.com/office/drawing/2014/main" id="{EC2F3520-F248-E7E2-D0B8-5D06CCD6798A}"/>
                  </a:ext>
                </a:extLst>
              </p:cNvPr>
              <p:cNvPicPr>
                <a:picLocks noChangeAspect="1"/>
              </p:cNvPicPr>
              <p:nvPr/>
            </p:nvPicPr>
            <p:blipFill>
              <a:blip r:embed="rId7"/>
              <a:srcRect l="6731" r="6731" b="4307"/>
              <a:stretch>
                <a:fillRect/>
              </a:stretch>
            </p:blipFill>
            <p:spPr>
              <a:xfrm>
                <a:off x="11478755" y="3427062"/>
                <a:ext cx="423427" cy="353875"/>
              </a:xfrm>
              <a:prstGeom prst="rect">
                <a:avLst/>
              </a:prstGeom>
            </p:spPr>
          </p:pic>
          <p:pic>
            <p:nvPicPr>
              <p:cNvPr id="29" name="Picture 28" descr="バケツのポップコーンイラストのフリー素材｜イラストイメージ">
                <a:extLst>
                  <a:ext uri="{FF2B5EF4-FFF2-40B4-BE49-F238E27FC236}">
                    <a16:creationId xmlns:a16="http://schemas.microsoft.com/office/drawing/2014/main" id="{09E5BC6C-2CFC-C97D-27EB-1080D488C2F8}"/>
                  </a:ext>
                </a:extLst>
              </p:cNvPr>
              <p:cNvPicPr>
                <a:picLocks noChangeAspect="1"/>
              </p:cNvPicPr>
              <p:nvPr/>
            </p:nvPicPr>
            <p:blipFill>
              <a:blip r:embed="rId7"/>
              <a:srcRect l="6731" r="6731" b="4307"/>
              <a:stretch>
                <a:fillRect/>
              </a:stretch>
            </p:blipFill>
            <p:spPr>
              <a:xfrm>
                <a:off x="11478755" y="3874737"/>
                <a:ext cx="423427" cy="353875"/>
              </a:xfrm>
              <a:prstGeom prst="rect">
                <a:avLst/>
              </a:prstGeom>
            </p:spPr>
          </p:pic>
          <p:pic>
            <p:nvPicPr>
              <p:cNvPr id="30" name="Picture 29" descr="バケツのポップコーンイラストのフリー素材｜イラストイメージ">
                <a:extLst>
                  <a:ext uri="{FF2B5EF4-FFF2-40B4-BE49-F238E27FC236}">
                    <a16:creationId xmlns:a16="http://schemas.microsoft.com/office/drawing/2014/main" id="{EF412452-585C-3C0C-F725-9C24646747BC}"/>
                  </a:ext>
                </a:extLst>
              </p:cNvPr>
              <p:cNvPicPr>
                <a:picLocks noChangeAspect="1"/>
              </p:cNvPicPr>
              <p:nvPr/>
            </p:nvPicPr>
            <p:blipFill>
              <a:blip r:embed="rId7"/>
              <a:srcRect l="6731" r="6731" b="4307"/>
              <a:stretch>
                <a:fillRect/>
              </a:stretch>
            </p:blipFill>
            <p:spPr>
              <a:xfrm>
                <a:off x="11478755" y="4293837"/>
                <a:ext cx="423427" cy="353875"/>
              </a:xfrm>
              <a:prstGeom prst="rect">
                <a:avLst/>
              </a:prstGeom>
            </p:spPr>
          </p:pic>
          <p:pic>
            <p:nvPicPr>
              <p:cNvPr id="31" name="Picture 30" descr="バケツのポップコーンイラストのフリー素材｜イラストイメージ">
                <a:extLst>
                  <a:ext uri="{FF2B5EF4-FFF2-40B4-BE49-F238E27FC236}">
                    <a16:creationId xmlns:a16="http://schemas.microsoft.com/office/drawing/2014/main" id="{44A803F9-DBD3-CCA6-F6CD-2F604071BF0E}"/>
                  </a:ext>
                </a:extLst>
              </p:cNvPr>
              <p:cNvPicPr>
                <a:picLocks noChangeAspect="1"/>
              </p:cNvPicPr>
              <p:nvPr/>
            </p:nvPicPr>
            <p:blipFill>
              <a:blip r:embed="rId7"/>
              <a:srcRect l="6731" r="6731" b="4307"/>
              <a:stretch>
                <a:fillRect/>
              </a:stretch>
            </p:blipFill>
            <p:spPr>
              <a:xfrm>
                <a:off x="11478755" y="5198712"/>
                <a:ext cx="423427" cy="353875"/>
              </a:xfrm>
              <a:prstGeom prst="rect">
                <a:avLst/>
              </a:prstGeom>
            </p:spPr>
          </p:pic>
          <p:pic>
            <p:nvPicPr>
              <p:cNvPr id="320" name="Picture 31" descr="バケツのポップコーンイラストのフリー素材｜イラストイメージ">
                <a:extLst>
                  <a:ext uri="{FF2B5EF4-FFF2-40B4-BE49-F238E27FC236}">
                    <a16:creationId xmlns:a16="http://schemas.microsoft.com/office/drawing/2014/main" id="{5B7DBF80-11F4-B13E-85A1-632014F76EBD}"/>
                  </a:ext>
                </a:extLst>
              </p:cNvPr>
              <p:cNvPicPr>
                <a:picLocks noChangeAspect="1"/>
              </p:cNvPicPr>
              <p:nvPr/>
            </p:nvPicPr>
            <p:blipFill>
              <a:blip r:embed="rId7"/>
              <a:srcRect l="6731" r="6731" b="4307"/>
              <a:stretch>
                <a:fillRect/>
              </a:stretch>
            </p:blipFill>
            <p:spPr>
              <a:xfrm>
                <a:off x="11478755" y="6132162"/>
                <a:ext cx="423427" cy="353875"/>
              </a:xfrm>
              <a:prstGeom prst="rect">
                <a:avLst/>
              </a:prstGeom>
            </p:spPr>
          </p:pic>
          <p:pic>
            <p:nvPicPr>
              <p:cNvPr id="321" name="Picture 32" descr="バケツのポップコーンイラストのフリー素材｜イラストイメージ">
                <a:extLst>
                  <a:ext uri="{FF2B5EF4-FFF2-40B4-BE49-F238E27FC236}">
                    <a16:creationId xmlns:a16="http://schemas.microsoft.com/office/drawing/2014/main" id="{AFB7BFF0-D861-F8C3-9740-4B961EB4DD81}"/>
                  </a:ext>
                </a:extLst>
              </p:cNvPr>
              <p:cNvPicPr>
                <a:picLocks noChangeAspect="1"/>
              </p:cNvPicPr>
              <p:nvPr/>
            </p:nvPicPr>
            <p:blipFill>
              <a:blip r:embed="rId7"/>
              <a:srcRect l="6731" r="6731" b="4307"/>
              <a:stretch>
                <a:fillRect/>
              </a:stretch>
            </p:blipFill>
            <p:spPr>
              <a:xfrm>
                <a:off x="11478755" y="4722462"/>
                <a:ext cx="423427" cy="353875"/>
              </a:xfrm>
              <a:prstGeom prst="rect">
                <a:avLst/>
              </a:prstGeom>
            </p:spPr>
          </p:pic>
          <p:pic>
            <p:nvPicPr>
              <p:cNvPr id="322" name="Picture 33" descr="バケツのポップコーンイラストのフリー素材｜イラストイメージ">
                <a:extLst>
                  <a:ext uri="{FF2B5EF4-FFF2-40B4-BE49-F238E27FC236}">
                    <a16:creationId xmlns:a16="http://schemas.microsoft.com/office/drawing/2014/main" id="{4DD70F93-3CAB-096C-912B-3D91932FC04A}"/>
                  </a:ext>
                </a:extLst>
              </p:cNvPr>
              <p:cNvPicPr>
                <a:picLocks noChangeAspect="1"/>
              </p:cNvPicPr>
              <p:nvPr/>
            </p:nvPicPr>
            <p:blipFill>
              <a:blip r:embed="rId7"/>
              <a:srcRect l="6731" r="6731" b="4307"/>
              <a:stretch>
                <a:fillRect/>
              </a:stretch>
            </p:blipFill>
            <p:spPr>
              <a:xfrm>
                <a:off x="11478755" y="5674962"/>
                <a:ext cx="423427" cy="353875"/>
              </a:xfrm>
              <a:prstGeom prst="rect">
                <a:avLst/>
              </a:prstGeom>
            </p:spPr>
          </p:pic>
        </p:grpSp>
        <p:grpSp>
          <p:nvGrpSpPr>
            <p:cNvPr id="6" name="Group 5">
              <a:extLst>
                <a:ext uri="{FF2B5EF4-FFF2-40B4-BE49-F238E27FC236}">
                  <a16:creationId xmlns:a16="http://schemas.microsoft.com/office/drawing/2014/main" id="{B9E1C019-763F-9BFD-2929-FA59D6B6F06E}"/>
                </a:ext>
              </a:extLst>
            </p:cNvPr>
            <p:cNvGrpSpPr/>
            <p:nvPr/>
          </p:nvGrpSpPr>
          <p:grpSpPr>
            <a:xfrm>
              <a:off x="134480" y="169512"/>
              <a:ext cx="423427" cy="6516544"/>
              <a:chOff x="11478755" y="226662"/>
              <a:chExt cx="423427" cy="6259375"/>
            </a:xfrm>
          </p:grpSpPr>
          <p:pic>
            <p:nvPicPr>
              <p:cNvPr id="7" name="Picture 6" descr="バケツのポップコーンイラストのフリー素材｜イラストイメージ">
                <a:extLst>
                  <a:ext uri="{FF2B5EF4-FFF2-40B4-BE49-F238E27FC236}">
                    <a16:creationId xmlns:a16="http://schemas.microsoft.com/office/drawing/2014/main" id="{CF67C550-3793-3BD2-0172-508C4925AB67}"/>
                  </a:ext>
                </a:extLst>
              </p:cNvPr>
              <p:cNvPicPr>
                <a:picLocks noChangeAspect="1"/>
              </p:cNvPicPr>
              <p:nvPr/>
            </p:nvPicPr>
            <p:blipFill>
              <a:blip r:embed="rId7"/>
              <a:srcRect l="6731" r="6731" b="4307"/>
              <a:stretch>
                <a:fillRect/>
              </a:stretch>
            </p:blipFill>
            <p:spPr>
              <a:xfrm>
                <a:off x="11478755" y="226662"/>
                <a:ext cx="423427" cy="353875"/>
              </a:xfrm>
              <a:prstGeom prst="rect">
                <a:avLst/>
              </a:prstGeom>
            </p:spPr>
          </p:pic>
          <p:pic>
            <p:nvPicPr>
              <p:cNvPr id="8" name="Picture 7" descr="バケツのポップコーンイラストのフリー素材｜イラストイメージ">
                <a:extLst>
                  <a:ext uri="{FF2B5EF4-FFF2-40B4-BE49-F238E27FC236}">
                    <a16:creationId xmlns:a16="http://schemas.microsoft.com/office/drawing/2014/main" id="{41CD1A45-5CE3-64B6-E917-8683C1BB2A33}"/>
                  </a:ext>
                </a:extLst>
              </p:cNvPr>
              <p:cNvPicPr>
                <a:picLocks noChangeAspect="1"/>
              </p:cNvPicPr>
              <p:nvPr/>
            </p:nvPicPr>
            <p:blipFill>
              <a:blip r:embed="rId7"/>
              <a:srcRect l="6731" r="6731" b="4307"/>
              <a:stretch>
                <a:fillRect/>
              </a:stretch>
            </p:blipFill>
            <p:spPr>
              <a:xfrm>
                <a:off x="11478755" y="674337"/>
                <a:ext cx="423427" cy="353875"/>
              </a:xfrm>
              <a:prstGeom prst="rect">
                <a:avLst/>
              </a:prstGeom>
            </p:spPr>
          </p:pic>
          <p:pic>
            <p:nvPicPr>
              <p:cNvPr id="9" name="Picture 8" descr="バケツのポップコーンイラストのフリー素材｜イラストイメージ">
                <a:extLst>
                  <a:ext uri="{FF2B5EF4-FFF2-40B4-BE49-F238E27FC236}">
                    <a16:creationId xmlns:a16="http://schemas.microsoft.com/office/drawing/2014/main" id="{F9696EF1-66D9-B3A4-5E5D-AD1C84F6C983}"/>
                  </a:ext>
                </a:extLst>
              </p:cNvPr>
              <p:cNvPicPr>
                <a:picLocks noChangeAspect="1"/>
              </p:cNvPicPr>
              <p:nvPr/>
            </p:nvPicPr>
            <p:blipFill>
              <a:blip r:embed="rId7"/>
              <a:srcRect l="6731" r="6731" b="4307"/>
              <a:stretch>
                <a:fillRect/>
              </a:stretch>
            </p:blipFill>
            <p:spPr>
              <a:xfrm>
                <a:off x="11478755" y="1093437"/>
                <a:ext cx="423427" cy="353875"/>
              </a:xfrm>
              <a:prstGeom prst="rect">
                <a:avLst/>
              </a:prstGeom>
            </p:spPr>
          </p:pic>
          <p:pic>
            <p:nvPicPr>
              <p:cNvPr id="10" name="Picture 9" descr="バケツのポップコーンイラストのフリー素材｜イラストイメージ">
                <a:extLst>
                  <a:ext uri="{FF2B5EF4-FFF2-40B4-BE49-F238E27FC236}">
                    <a16:creationId xmlns:a16="http://schemas.microsoft.com/office/drawing/2014/main" id="{DEC612AA-1F67-6B25-F0AA-7E8188B32763}"/>
                  </a:ext>
                </a:extLst>
              </p:cNvPr>
              <p:cNvPicPr>
                <a:picLocks noChangeAspect="1"/>
              </p:cNvPicPr>
              <p:nvPr/>
            </p:nvPicPr>
            <p:blipFill>
              <a:blip r:embed="rId7"/>
              <a:srcRect l="6731" r="6731" b="4307"/>
              <a:stretch>
                <a:fillRect/>
              </a:stretch>
            </p:blipFill>
            <p:spPr>
              <a:xfrm>
                <a:off x="11478755" y="1998312"/>
                <a:ext cx="423427" cy="353875"/>
              </a:xfrm>
              <a:prstGeom prst="rect">
                <a:avLst/>
              </a:prstGeom>
            </p:spPr>
          </p:pic>
          <p:pic>
            <p:nvPicPr>
              <p:cNvPr id="11" name="Picture 10" descr="バケツのポップコーンイラストのフリー素材｜イラストイメージ">
                <a:extLst>
                  <a:ext uri="{FF2B5EF4-FFF2-40B4-BE49-F238E27FC236}">
                    <a16:creationId xmlns:a16="http://schemas.microsoft.com/office/drawing/2014/main" id="{6158FEF4-1042-9AC5-9D0E-787EAFA8E0B3}"/>
                  </a:ext>
                </a:extLst>
              </p:cNvPr>
              <p:cNvPicPr>
                <a:picLocks noChangeAspect="1"/>
              </p:cNvPicPr>
              <p:nvPr/>
            </p:nvPicPr>
            <p:blipFill>
              <a:blip r:embed="rId7"/>
              <a:srcRect l="6731" r="6731" b="4307"/>
              <a:stretch>
                <a:fillRect/>
              </a:stretch>
            </p:blipFill>
            <p:spPr>
              <a:xfrm>
                <a:off x="11478755" y="2931762"/>
                <a:ext cx="423427" cy="353875"/>
              </a:xfrm>
              <a:prstGeom prst="rect">
                <a:avLst/>
              </a:prstGeom>
            </p:spPr>
          </p:pic>
          <p:pic>
            <p:nvPicPr>
              <p:cNvPr id="12" name="Picture 11" descr="バケツのポップコーンイラストのフリー素材｜イラストイメージ">
                <a:extLst>
                  <a:ext uri="{FF2B5EF4-FFF2-40B4-BE49-F238E27FC236}">
                    <a16:creationId xmlns:a16="http://schemas.microsoft.com/office/drawing/2014/main" id="{0F46F5B9-7BB7-A3F0-348F-EE09032DDA3D}"/>
                  </a:ext>
                </a:extLst>
              </p:cNvPr>
              <p:cNvPicPr>
                <a:picLocks noChangeAspect="1"/>
              </p:cNvPicPr>
              <p:nvPr/>
            </p:nvPicPr>
            <p:blipFill>
              <a:blip r:embed="rId7"/>
              <a:srcRect l="6731" r="6731" b="4307"/>
              <a:stretch>
                <a:fillRect/>
              </a:stretch>
            </p:blipFill>
            <p:spPr>
              <a:xfrm>
                <a:off x="11478755" y="1522062"/>
                <a:ext cx="423427" cy="353875"/>
              </a:xfrm>
              <a:prstGeom prst="rect">
                <a:avLst/>
              </a:prstGeom>
            </p:spPr>
          </p:pic>
          <p:pic>
            <p:nvPicPr>
              <p:cNvPr id="13" name="Picture 12" descr="バケツのポップコーンイラストのフリー素材｜イラストイメージ">
                <a:extLst>
                  <a:ext uri="{FF2B5EF4-FFF2-40B4-BE49-F238E27FC236}">
                    <a16:creationId xmlns:a16="http://schemas.microsoft.com/office/drawing/2014/main" id="{3A68C462-7135-6E3E-6314-22DCEB250746}"/>
                  </a:ext>
                </a:extLst>
              </p:cNvPr>
              <p:cNvPicPr>
                <a:picLocks noChangeAspect="1"/>
              </p:cNvPicPr>
              <p:nvPr/>
            </p:nvPicPr>
            <p:blipFill>
              <a:blip r:embed="rId7"/>
              <a:srcRect l="6731" r="6731" b="4307"/>
              <a:stretch>
                <a:fillRect/>
              </a:stretch>
            </p:blipFill>
            <p:spPr>
              <a:xfrm>
                <a:off x="11478755" y="2474562"/>
                <a:ext cx="423427" cy="353875"/>
              </a:xfrm>
              <a:prstGeom prst="rect">
                <a:avLst/>
              </a:prstGeom>
            </p:spPr>
          </p:pic>
          <p:pic>
            <p:nvPicPr>
              <p:cNvPr id="14" name="Picture 13" descr="バケツのポップコーンイラストのフリー素材｜イラストイメージ">
                <a:extLst>
                  <a:ext uri="{FF2B5EF4-FFF2-40B4-BE49-F238E27FC236}">
                    <a16:creationId xmlns:a16="http://schemas.microsoft.com/office/drawing/2014/main" id="{80E23B94-1C39-B637-7BB6-4C8331ACBF9D}"/>
                  </a:ext>
                </a:extLst>
              </p:cNvPr>
              <p:cNvPicPr>
                <a:picLocks noChangeAspect="1"/>
              </p:cNvPicPr>
              <p:nvPr/>
            </p:nvPicPr>
            <p:blipFill>
              <a:blip r:embed="rId7"/>
              <a:srcRect l="6731" r="6731" b="4307"/>
              <a:stretch>
                <a:fillRect/>
              </a:stretch>
            </p:blipFill>
            <p:spPr>
              <a:xfrm>
                <a:off x="11478755" y="3427062"/>
                <a:ext cx="423427" cy="353875"/>
              </a:xfrm>
              <a:prstGeom prst="rect">
                <a:avLst/>
              </a:prstGeom>
            </p:spPr>
          </p:pic>
          <p:pic>
            <p:nvPicPr>
              <p:cNvPr id="15" name="Picture 14" descr="バケツのポップコーンイラストのフリー素材｜イラストイメージ">
                <a:extLst>
                  <a:ext uri="{FF2B5EF4-FFF2-40B4-BE49-F238E27FC236}">
                    <a16:creationId xmlns:a16="http://schemas.microsoft.com/office/drawing/2014/main" id="{FDE64331-3F61-6B56-0923-78C54B4A58FB}"/>
                  </a:ext>
                </a:extLst>
              </p:cNvPr>
              <p:cNvPicPr>
                <a:picLocks noChangeAspect="1"/>
              </p:cNvPicPr>
              <p:nvPr/>
            </p:nvPicPr>
            <p:blipFill>
              <a:blip r:embed="rId7"/>
              <a:srcRect l="6731" r="6731" b="4307"/>
              <a:stretch>
                <a:fillRect/>
              </a:stretch>
            </p:blipFill>
            <p:spPr>
              <a:xfrm>
                <a:off x="11478755" y="3874737"/>
                <a:ext cx="423427" cy="353875"/>
              </a:xfrm>
              <a:prstGeom prst="rect">
                <a:avLst/>
              </a:prstGeom>
            </p:spPr>
          </p:pic>
          <p:pic>
            <p:nvPicPr>
              <p:cNvPr id="16" name="Picture 15" descr="バケツのポップコーンイラストのフリー素材｜イラストイメージ">
                <a:extLst>
                  <a:ext uri="{FF2B5EF4-FFF2-40B4-BE49-F238E27FC236}">
                    <a16:creationId xmlns:a16="http://schemas.microsoft.com/office/drawing/2014/main" id="{067A53FD-05D1-31FD-50FC-D93590F9FCCA}"/>
                  </a:ext>
                </a:extLst>
              </p:cNvPr>
              <p:cNvPicPr>
                <a:picLocks noChangeAspect="1"/>
              </p:cNvPicPr>
              <p:nvPr/>
            </p:nvPicPr>
            <p:blipFill>
              <a:blip r:embed="rId7"/>
              <a:srcRect l="6731" r="6731" b="4307"/>
              <a:stretch>
                <a:fillRect/>
              </a:stretch>
            </p:blipFill>
            <p:spPr>
              <a:xfrm>
                <a:off x="11478755" y="4293837"/>
                <a:ext cx="423427" cy="353875"/>
              </a:xfrm>
              <a:prstGeom prst="rect">
                <a:avLst/>
              </a:prstGeom>
            </p:spPr>
          </p:pic>
          <p:pic>
            <p:nvPicPr>
              <p:cNvPr id="17" name="Picture 16" descr="バケツのポップコーンイラストのフリー素材｜イラストイメージ">
                <a:extLst>
                  <a:ext uri="{FF2B5EF4-FFF2-40B4-BE49-F238E27FC236}">
                    <a16:creationId xmlns:a16="http://schemas.microsoft.com/office/drawing/2014/main" id="{0C6AFAFD-09FF-B785-C648-CFAE1A0FF0C8}"/>
                  </a:ext>
                </a:extLst>
              </p:cNvPr>
              <p:cNvPicPr>
                <a:picLocks noChangeAspect="1"/>
              </p:cNvPicPr>
              <p:nvPr/>
            </p:nvPicPr>
            <p:blipFill>
              <a:blip r:embed="rId7"/>
              <a:srcRect l="6731" r="6731" b="4307"/>
              <a:stretch>
                <a:fillRect/>
              </a:stretch>
            </p:blipFill>
            <p:spPr>
              <a:xfrm>
                <a:off x="11478755" y="5198712"/>
                <a:ext cx="423427" cy="353875"/>
              </a:xfrm>
              <a:prstGeom prst="rect">
                <a:avLst/>
              </a:prstGeom>
            </p:spPr>
          </p:pic>
          <p:pic>
            <p:nvPicPr>
              <p:cNvPr id="18" name="Picture 17" descr="バケツのポップコーンイラストのフリー素材｜イラストイメージ">
                <a:extLst>
                  <a:ext uri="{FF2B5EF4-FFF2-40B4-BE49-F238E27FC236}">
                    <a16:creationId xmlns:a16="http://schemas.microsoft.com/office/drawing/2014/main" id="{198CDE69-2316-B697-C243-ABCD5A9B808A}"/>
                  </a:ext>
                </a:extLst>
              </p:cNvPr>
              <p:cNvPicPr>
                <a:picLocks noChangeAspect="1"/>
              </p:cNvPicPr>
              <p:nvPr/>
            </p:nvPicPr>
            <p:blipFill>
              <a:blip r:embed="rId7"/>
              <a:srcRect l="6731" r="6731" b="4307"/>
              <a:stretch>
                <a:fillRect/>
              </a:stretch>
            </p:blipFill>
            <p:spPr>
              <a:xfrm>
                <a:off x="11478755" y="6132162"/>
                <a:ext cx="423427" cy="353875"/>
              </a:xfrm>
              <a:prstGeom prst="rect">
                <a:avLst/>
              </a:prstGeom>
            </p:spPr>
          </p:pic>
          <p:pic>
            <p:nvPicPr>
              <p:cNvPr id="19" name="Picture 18" descr="バケツのポップコーンイラストのフリー素材｜イラストイメージ">
                <a:extLst>
                  <a:ext uri="{FF2B5EF4-FFF2-40B4-BE49-F238E27FC236}">
                    <a16:creationId xmlns:a16="http://schemas.microsoft.com/office/drawing/2014/main" id="{EBC91CCB-EF16-B40E-CA1C-753858A21CDE}"/>
                  </a:ext>
                </a:extLst>
              </p:cNvPr>
              <p:cNvPicPr>
                <a:picLocks noChangeAspect="1"/>
              </p:cNvPicPr>
              <p:nvPr/>
            </p:nvPicPr>
            <p:blipFill>
              <a:blip r:embed="rId7"/>
              <a:srcRect l="6731" r="6731" b="4307"/>
              <a:stretch>
                <a:fillRect/>
              </a:stretch>
            </p:blipFill>
            <p:spPr>
              <a:xfrm>
                <a:off x="11478755" y="4722462"/>
                <a:ext cx="423427" cy="353875"/>
              </a:xfrm>
              <a:prstGeom prst="rect">
                <a:avLst/>
              </a:prstGeom>
            </p:spPr>
          </p:pic>
          <p:pic>
            <p:nvPicPr>
              <p:cNvPr id="20" name="Picture 19" descr="バケツのポップコーンイラストのフリー素材｜イラストイメージ">
                <a:extLst>
                  <a:ext uri="{FF2B5EF4-FFF2-40B4-BE49-F238E27FC236}">
                    <a16:creationId xmlns:a16="http://schemas.microsoft.com/office/drawing/2014/main" id="{3F0374B2-5258-8780-5856-FB0CBCE2DEAC}"/>
                  </a:ext>
                </a:extLst>
              </p:cNvPr>
              <p:cNvPicPr>
                <a:picLocks noChangeAspect="1"/>
              </p:cNvPicPr>
              <p:nvPr/>
            </p:nvPicPr>
            <p:blipFill>
              <a:blip r:embed="rId7"/>
              <a:srcRect l="6731" r="6731" b="4307"/>
              <a:stretch>
                <a:fillRect/>
              </a:stretch>
            </p:blipFill>
            <p:spPr>
              <a:xfrm>
                <a:off x="11478755" y="5674962"/>
                <a:ext cx="423427" cy="353875"/>
              </a:xfrm>
              <a:prstGeom prst="rect">
                <a:avLst/>
              </a:prstGeom>
            </p:spPr>
          </p:pic>
        </p:grpSp>
      </p:grpSp>
    </p:spTree>
    <p:extLst>
      <p:ext uri="{BB962C8B-B14F-4D97-AF65-F5344CB8AC3E}">
        <p14:creationId xmlns:p14="http://schemas.microsoft.com/office/powerpoint/2010/main" val="23842450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D5D414-D863-475C-98AD-91D93FFAC5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6D0CC4C-DF94-94C3-5BD9-AF342DF8B7D9}"/>
              </a:ext>
            </a:extLst>
          </p:cNvPr>
          <p:cNvSpPr>
            <a:spLocks noGrp="1"/>
          </p:cNvSpPr>
          <p:nvPr>
            <p:ph type="title"/>
          </p:nvPr>
        </p:nvSpPr>
        <p:spPr>
          <a:xfrm>
            <a:off x="838200" y="206974"/>
            <a:ext cx="10515600" cy="1325563"/>
          </a:xfrm>
        </p:spPr>
        <p:txBody>
          <a:bodyPr>
            <a:normAutofit/>
          </a:bodyPr>
          <a:lstStyle/>
          <a:p>
            <a:r>
              <a:rPr lang="ja-JP" altLang="en-US">
                <a:ea typeface="游ゴシック Light"/>
              </a:rPr>
              <a:t>単体テスト</a:t>
            </a:r>
          </a:p>
        </p:txBody>
      </p:sp>
      <p:sp>
        <p:nvSpPr>
          <p:cNvPr id="3" name="Content Placeholder 2">
            <a:extLst>
              <a:ext uri="{FF2B5EF4-FFF2-40B4-BE49-F238E27FC236}">
                <a16:creationId xmlns:a16="http://schemas.microsoft.com/office/drawing/2014/main" id="{BB67484B-26E4-200B-5F08-261FDD50D109}"/>
              </a:ext>
            </a:extLst>
          </p:cNvPr>
          <p:cNvSpPr>
            <a:spLocks noGrp="1"/>
          </p:cNvSpPr>
          <p:nvPr>
            <p:ph idx="1"/>
          </p:nvPr>
        </p:nvSpPr>
        <p:spPr>
          <a:xfrm>
            <a:off x="838200" y="1221777"/>
            <a:ext cx="10515600" cy="5145594"/>
          </a:xfrm>
        </p:spPr>
        <p:txBody>
          <a:bodyPr vert="horz" lIns="91440" tIns="45720" rIns="91440" bIns="45720" rtlCol="0" anchor="t">
            <a:normAutofit/>
          </a:bodyPr>
          <a:lstStyle/>
          <a:p>
            <a:pPr marL="0" indent="0">
              <a:buNone/>
            </a:pPr>
            <a:br>
              <a:rPr lang="ja-JP" altLang="en-US" sz="2000">
                <a:ea typeface="游ゴシック"/>
              </a:rPr>
            </a:br>
            <a:br>
              <a:rPr lang="ja-JP" altLang="en-US" sz="2000">
                <a:ea typeface="游ゴシック"/>
              </a:rPr>
            </a:br>
            <a:r>
              <a:rPr lang="en-US" altLang="ja-JP" sz="2400" err="1">
                <a:ea typeface="+mn-lt"/>
                <a:cs typeface="+mn-lt"/>
              </a:rPr>
              <a:t>Controller,Service,Repository</a:t>
            </a:r>
            <a:r>
              <a:rPr lang="ja-JP" sz="2400">
                <a:ea typeface="+mn-lt"/>
                <a:cs typeface="+mn-lt"/>
              </a:rPr>
              <a:t>単位で、単一機能に着目した</a:t>
            </a:r>
            <a:r>
              <a:rPr lang="ja-JP" altLang="en-US" sz="2400">
                <a:ea typeface="+mn-lt"/>
                <a:cs typeface="+mn-lt"/>
              </a:rPr>
              <a:t>テスト</a:t>
            </a:r>
            <a:br>
              <a:rPr lang="ja-JP" sz="2400">
                <a:ea typeface="+mn-lt"/>
                <a:cs typeface="+mn-lt"/>
              </a:rPr>
            </a:br>
            <a:r>
              <a:rPr lang="ja-JP" sz="2400">
                <a:ea typeface="+mn-lt"/>
                <a:cs typeface="+mn-lt"/>
              </a:rPr>
              <a:t>依存する外部要素（DB、他サービス、APIなど）はモック化により分離し、各メソッドのロジックの正確性、例外処理、状態変化を高速かつ安定して検証する</a:t>
            </a:r>
            <a:br>
              <a:rPr lang="ja-JP" altLang="en-US" sz="2400">
                <a:ea typeface="游ゴシック"/>
              </a:rPr>
            </a:br>
            <a:br>
              <a:rPr lang="ja-JP" altLang="en-US" sz="2000">
                <a:ea typeface="游ゴシック"/>
              </a:rPr>
            </a:br>
            <a:r>
              <a:rPr lang="ja-JP" altLang="en-US" sz="2000">
                <a:ea typeface="游ゴシック"/>
              </a:rPr>
              <a:t>（</a:t>
            </a:r>
            <a:r>
              <a:rPr lang="ja-JP" altLang="en-US" sz="2400">
                <a:ea typeface="游ゴシック"/>
              </a:rPr>
              <a:t>例）</a:t>
            </a:r>
            <a:r>
              <a:rPr lang="ja-JP" sz="2400">
                <a:ea typeface="游ゴシック"/>
              </a:rPr>
              <a:t>CategoryController</a:t>
            </a:r>
            <a:r>
              <a:rPr lang="en-US" altLang="ja-JP" sz="2400">
                <a:ea typeface="游ゴシック"/>
              </a:rPr>
              <a:t>Test.java</a:t>
            </a:r>
            <a:endParaRPr lang="ja-JP" sz="2400">
              <a:ea typeface="游ゴシック"/>
            </a:endParaRPr>
          </a:p>
          <a:p>
            <a:pPr marL="0" indent="0">
              <a:buNone/>
            </a:pPr>
            <a:r>
              <a:rPr lang="ja-JP" altLang="en-US" sz="2400">
                <a:ea typeface="游ゴシック"/>
              </a:rPr>
              <a:t>　　対象クラス　　　</a:t>
            </a:r>
            <a:r>
              <a:rPr lang="ja-JP" sz="2400">
                <a:ea typeface="+mn-lt"/>
                <a:cs typeface="+mn-lt"/>
              </a:rPr>
              <a:t>CategoryController</a:t>
            </a:r>
            <a:endParaRPr lang="ja-JP" altLang="en-US" sz="2400">
              <a:ea typeface="游ゴシック"/>
            </a:endParaRPr>
          </a:p>
          <a:p>
            <a:pPr marL="0" indent="0">
              <a:buNone/>
            </a:pPr>
            <a:r>
              <a:rPr lang="ja-JP" altLang="en-US" sz="2400">
                <a:ea typeface="游ゴシック"/>
              </a:rPr>
              <a:t>　　モック対象　　　</a:t>
            </a:r>
            <a:r>
              <a:rPr lang="ja-JP" sz="2400">
                <a:ea typeface="+mn-lt"/>
                <a:cs typeface="+mn-lt"/>
              </a:rPr>
              <a:t>CategoryService</a:t>
            </a:r>
          </a:p>
          <a:p>
            <a:pPr marL="0" indent="0">
              <a:buNone/>
            </a:pPr>
            <a:r>
              <a:rPr lang="ja-JP" altLang="en-US" sz="2400">
                <a:ea typeface="游ゴシック"/>
              </a:rPr>
              <a:t>　　認証処理　　　　</a:t>
            </a:r>
            <a:r>
              <a:rPr lang="ja-JP" sz="2400">
                <a:latin typeface="Consolas"/>
                <a:ea typeface="游ゴシック"/>
              </a:rPr>
              <a:t>@WithMockUser</a:t>
            </a:r>
            <a:r>
              <a:rPr lang="ja-JP" sz="2400">
                <a:ea typeface="+mn-lt"/>
                <a:cs typeface="+mn-lt"/>
              </a:rPr>
              <a:t> によりSpring Securityを通過</a:t>
            </a:r>
          </a:p>
          <a:p>
            <a:pPr marL="0" indent="0">
              <a:buNone/>
            </a:pPr>
            <a:r>
              <a:rPr lang="ja-JP" altLang="en-US" sz="2400">
                <a:ea typeface="游ゴシック"/>
              </a:rPr>
              <a:t>　　検証内容　　　　</a:t>
            </a:r>
            <a:r>
              <a:rPr lang="ja-JP" sz="2400">
                <a:ea typeface="+mn-lt"/>
                <a:cs typeface="+mn-lt"/>
              </a:rPr>
              <a:t>HTTPステータス、JSON内容、メソッド制限など</a:t>
            </a:r>
            <a:endParaRPr lang="ja-JP" altLang="en-US" sz="2400">
              <a:ea typeface="游ゴシック"/>
            </a:endParaRPr>
          </a:p>
        </p:txBody>
      </p:sp>
      <p:grpSp>
        <p:nvGrpSpPr>
          <p:cNvPr id="35" name="Group 34">
            <a:extLst>
              <a:ext uri="{FF2B5EF4-FFF2-40B4-BE49-F238E27FC236}">
                <a16:creationId xmlns:a16="http://schemas.microsoft.com/office/drawing/2014/main" id="{48D88361-88C4-1D76-D7FE-9BD5F2D454A7}"/>
              </a:ext>
            </a:extLst>
          </p:cNvPr>
          <p:cNvGrpSpPr/>
          <p:nvPr/>
        </p:nvGrpSpPr>
        <p:grpSpPr>
          <a:xfrm>
            <a:off x="134480" y="208589"/>
            <a:ext cx="11923032" cy="6653313"/>
            <a:chOff x="134480" y="169512"/>
            <a:chExt cx="11805802" cy="6516544"/>
          </a:xfrm>
        </p:grpSpPr>
        <p:grpSp>
          <p:nvGrpSpPr>
            <p:cNvPr id="5" name="Group 4">
              <a:extLst>
                <a:ext uri="{FF2B5EF4-FFF2-40B4-BE49-F238E27FC236}">
                  <a16:creationId xmlns:a16="http://schemas.microsoft.com/office/drawing/2014/main" id="{0943037B-D73C-4677-DD1B-E4E3A38FF730}"/>
                </a:ext>
              </a:extLst>
            </p:cNvPr>
            <p:cNvGrpSpPr/>
            <p:nvPr/>
          </p:nvGrpSpPr>
          <p:grpSpPr>
            <a:xfrm>
              <a:off x="11526380" y="169512"/>
              <a:ext cx="413902" cy="6497491"/>
              <a:chOff x="11478755" y="226662"/>
              <a:chExt cx="423427" cy="6259375"/>
            </a:xfrm>
          </p:grpSpPr>
          <p:pic>
            <p:nvPicPr>
              <p:cNvPr id="21" name="Picture 20" descr="バケツのポップコーンイラストのフリー素材｜イラストイメージ">
                <a:extLst>
                  <a:ext uri="{FF2B5EF4-FFF2-40B4-BE49-F238E27FC236}">
                    <a16:creationId xmlns:a16="http://schemas.microsoft.com/office/drawing/2014/main" id="{A4688E85-1E4C-B0C6-BE41-EF1B58A1E2EE}"/>
                  </a:ext>
                </a:extLst>
              </p:cNvPr>
              <p:cNvPicPr>
                <a:picLocks noChangeAspect="1"/>
              </p:cNvPicPr>
              <p:nvPr/>
            </p:nvPicPr>
            <p:blipFill>
              <a:blip r:embed="rId2"/>
              <a:srcRect l="6731" r="6731" b="4307"/>
              <a:stretch>
                <a:fillRect/>
              </a:stretch>
            </p:blipFill>
            <p:spPr>
              <a:xfrm>
                <a:off x="11478755" y="226662"/>
                <a:ext cx="423427" cy="353875"/>
              </a:xfrm>
              <a:prstGeom prst="rect">
                <a:avLst/>
              </a:prstGeom>
            </p:spPr>
          </p:pic>
          <p:pic>
            <p:nvPicPr>
              <p:cNvPr id="22" name="Picture 21" descr="バケツのポップコーンイラストのフリー素材｜イラストイメージ">
                <a:extLst>
                  <a:ext uri="{FF2B5EF4-FFF2-40B4-BE49-F238E27FC236}">
                    <a16:creationId xmlns:a16="http://schemas.microsoft.com/office/drawing/2014/main" id="{023E5803-BCA7-F563-88B3-E3016601B472}"/>
                  </a:ext>
                </a:extLst>
              </p:cNvPr>
              <p:cNvPicPr>
                <a:picLocks noChangeAspect="1"/>
              </p:cNvPicPr>
              <p:nvPr/>
            </p:nvPicPr>
            <p:blipFill>
              <a:blip r:embed="rId2"/>
              <a:srcRect l="6731" r="6731" b="4307"/>
              <a:stretch>
                <a:fillRect/>
              </a:stretch>
            </p:blipFill>
            <p:spPr>
              <a:xfrm>
                <a:off x="11478755" y="674337"/>
                <a:ext cx="423427" cy="353875"/>
              </a:xfrm>
              <a:prstGeom prst="rect">
                <a:avLst/>
              </a:prstGeom>
            </p:spPr>
          </p:pic>
          <p:pic>
            <p:nvPicPr>
              <p:cNvPr id="23" name="Picture 22" descr="バケツのポップコーンイラストのフリー素材｜イラストイメージ">
                <a:extLst>
                  <a:ext uri="{FF2B5EF4-FFF2-40B4-BE49-F238E27FC236}">
                    <a16:creationId xmlns:a16="http://schemas.microsoft.com/office/drawing/2014/main" id="{1D48361F-6AA8-0534-A786-39E656ADAF4A}"/>
                  </a:ext>
                </a:extLst>
              </p:cNvPr>
              <p:cNvPicPr>
                <a:picLocks noChangeAspect="1"/>
              </p:cNvPicPr>
              <p:nvPr/>
            </p:nvPicPr>
            <p:blipFill>
              <a:blip r:embed="rId2"/>
              <a:srcRect l="6731" r="6731" b="4307"/>
              <a:stretch>
                <a:fillRect/>
              </a:stretch>
            </p:blipFill>
            <p:spPr>
              <a:xfrm>
                <a:off x="11478755" y="1093437"/>
                <a:ext cx="423427" cy="353875"/>
              </a:xfrm>
              <a:prstGeom prst="rect">
                <a:avLst/>
              </a:prstGeom>
            </p:spPr>
          </p:pic>
          <p:pic>
            <p:nvPicPr>
              <p:cNvPr id="24" name="Picture 23" descr="バケツのポップコーンイラストのフリー素材｜イラストイメージ">
                <a:extLst>
                  <a:ext uri="{FF2B5EF4-FFF2-40B4-BE49-F238E27FC236}">
                    <a16:creationId xmlns:a16="http://schemas.microsoft.com/office/drawing/2014/main" id="{78650362-6795-4163-2151-4F771C9DE390}"/>
                  </a:ext>
                </a:extLst>
              </p:cNvPr>
              <p:cNvPicPr>
                <a:picLocks noChangeAspect="1"/>
              </p:cNvPicPr>
              <p:nvPr/>
            </p:nvPicPr>
            <p:blipFill>
              <a:blip r:embed="rId2"/>
              <a:srcRect l="6731" r="6731" b="4307"/>
              <a:stretch>
                <a:fillRect/>
              </a:stretch>
            </p:blipFill>
            <p:spPr>
              <a:xfrm>
                <a:off x="11478755" y="1998312"/>
                <a:ext cx="423427" cy="353875"/>
              </a:xfrm>
              <a:prstGeom prst="rect">
                <a:avLst/>
              </a:prstGeom>
            </p:spPr>
          </p:pic>
          <p:pic>
            <p:nvPicPr>
              <p:cNvPr id="25" name="Picture 24" descr="バケツのポップコーンイラストのフリー素材｜イラストイメージ">
                <a:extLst>
                  <a:ext uri="{FF2B5EF4-FFF2-40B4-BE49-F238E27FC236}">
                    <a16:creationId xmlns:a16="http://schemas.microsoft.com/office/drawing/2014/main" id="{FDE60CE3-DB63-21F0-1DD9-EED60082031A}"/>
                  </a:ext>
                </a:extLst>
              </p:cNvPr>
              <p:cNvPicPr>
                <a:picLocks noChangeAspect="1"/>
              </p:cNvPicPr>
              <p:nvPr/>
            </p:nvPicPr>
            <p:blipFill>
              <a:blip r:embed="rId2"/>
              <a:srcRect l="6731" r="6731" b="4307"/>
              <a:stretch>
                <a:fillRect/>
              </a:stretch>
            </p:blipFill>
            <p:spPr>
              <a:xfrm>
                <a:off x="11478755" y="2931762"/>
                <a:ext cx="423427" cy="353875"/>
              </a:xfrm>
              <a:prstGeom prst="rect">
                <a:avLst/>
              </a:prstGeom>
            </p:spPr>
          </p:pic>
          <p:pic>
            <p:nvPicPr>
              <p:cNvPr id="26" name="Picture 25" descr="バケツのポップコーンイラストのフリー素材｜イラストイメージ">
                <a:extLst>
                  <a:ext uri="{FF2B5EF4-FFF2-40B4-BE49-F238E27FC236}">
                    <a16:creationId xmlns:a16="http://schemas.microsoft.com/office/drawing/2014/main" id="{02117DA5-1600-24EB-C9E9-CC9180A80EE3}"/>
                  </a:ext>
                </a:extLst>
              </p:cNvPr>
              <p:cNvPicPr>
                <a:picLocks noChangeAspect="1"/>
              </p:cNvPicPr>
              <p:nvPr/>
            </p:nvPicPr>
            <p:blipFill>
              <a:blip r:embed="rId2"/>
              <a:srcRect l="6731" r="6731" b="4307"/>
              <a:stretch>
                <a:fillRect/>
              </a:stretch>
            </p:blipFill>
            <p:spPr>
              <a:xfrm>
                <a:off x="11478755" y="1522062"/>
                <a:ext cx="423427" cy="353875"/>
              </a:xfrm>
              <a:prstGeom prst="rect">
                <a:avLst/>
              </a:prstGeom>
            </p:spPr>
          </p:pic>
          <p:pic>
            <p:nvPicPr>
              <p:cNvPr id="27" name="Picture 26" descr="バケツのポップコーンイラストのフリー素材｜イラストイメージ">
                <a:extLst>
                  <a:ext uri="{FF2B5EF4-FFF2-40B4-BE49-F238E27FC236}">
                    <a16:creationId xmlns:a16="http://schemas.microsoft.com/office/drawing/2014/main" id="{334583A1-0BF2-C493-8C04-BF2961E33A2A}"/>
                  </a:ext>
                </a:extLst>
              </p:cNvPr>
              <p:cNvPicPr>
                <a:picLocks noChangeAspect="1"/>
              </p:cNvPicPr>
              <p:nvPr/>
            </p:nvPicPr>
            <p:blipFill>
              <a:blip r:embed="rId2"/>
              <a:srcRect l="6731" r="6731" b="4307"/>
              <a:stretch>
                <a:fillRect/>
              </a:stretch>
            </p:blipFill>
            <p:spPr>
              <a:xfrm>
                <a:off x="11478755" y="2474562"/>
                <a:ext cx="423427" cy="353875"/>
              </a:xfrm>
              <a:prstGeom prst="rect">
                <a:avLst/>
              </a:prstGeom>
            </p:spPr>
          </p:pic>
          <p:pic>
            <p:nvPicPr>
              <p:cNvPr id="28" name="Picture 27" descr="バケツのポップコーンイラストのフリー素材｜イラストイメージ">
                <a:extLst>
                  <a:ext uri="{FF2B5EF4-FFF2-40B4-BE49-F238E27FC236}">
                    <a16:creationId xmlns:a16="http://schemas.microsoft.com/office/drawing/2014/main" id="{A097F5C9-3DB2-AC2F-BCB8-1F70F16E48EF}"/>
                  </a:ext>
                </a:extLst>
              </p:cNvPr>
              <p:cNvPicPr>
                <a:picLocks noChangeAspect="1"/>
              </p:cNvPicPr>
              <p:nvPr/>
            </p:nvPicPr>
            <p:blipFill>
              <a:blip r:embed="rId2"/>
              <a:srcRect l="6731" r="6731" b="4307"/>
              <a:stretch>
                <a:fillRect/>
              </a:stretch>
            </p:blipFill>
            <p:spPr>
              <a:xfrm>
                <a:off x="11478755" y="3427062"/>
                <a:ext cx="423427" cy="353875"/>
              </a:xfrm>
              <a:prstGeom prst="rect">
                <a:avLst/>
              </a:prstGeom>
            </p:spPr>
          </p:pic>
          <p:pic>
            <p:nvPicPr>
              <p:cNvPr id="29" name="Picture 28" descr="バケツのポップコーンイラストのフリー素材｜イラストイメージ">
                <a:extLst>
                  <a:ext uri="{FF2B5EF4-FFF2-40B4-BE49-F238E27FC236}">
                    <a16:creationId xmlns:a16="http://schemas.microsoft.com/office/drawing/2014/main" id="{9CF97604-AE3A-D0D0-DFA7-78E74DB5791F}"/>
                  </a:ext>
                </a:extLst>
              </p:cNvPr>
              <p:cNvPicPr>
                <a:picLocks noChangeAspect="1"/>
              </p:cNvPicPr>
              <p:nvPr/>
            </p:nvPicPr>
            <p:blipFill>
              <a:blip r:embed="rId2"/>
              <a:srcRect l="6731" r="6731" b="4307"/>
              <a:stretch>
                <a:fillRect/>
              </a:stretch>
            </p:blipFill>
            <p:spPr>
              <a:xfrm>
                <a:off x="11478755" y="3874737"/>
                <a:ext cx="423427" cy="353875"/>
              </a:xfrm>
              <a:prstGeom prst="rect">
                <a:avLst/>
              </a:prstGeom>
            </p:spPr>
          </p:pic>
          <p:pic>
            <p:nvPicPr>
              <p:cNvPr id="30" name="Picture 29" descr="バケツのポップコーンイラストのフリー素材｜イラストイメージ">
                <a:extLst>
                  <a:ext uri="{FF2B5EF4-FFF2-40B4-BE49-F238E27FC236}">
                    <a16:creationId xmlns:a16="http://schemas.microsoft.com/office/drawing/2014/main" id="{67BC5634-0966-5776-6CF6-1D9B179E7D86}"/>
                  </a:ext>
                </a:extLst>
              </p:cNvPr>
              <p:cNvPicPr>
                <a:picLocks noChangeAspect="1"/>
              </p:cNvPicPr>
              <p:nvPr/>
            </p:nvPicPr>
            <p:blipFill>
              <a:blip r:embed="rId2"/>
              <a:srcRect l="6731" r="6731" b="4307"/>
              <a:stretch>
                <a:fillRect/>
              </a:stretch>
            </p:blipFill>
            <p:spPr>
              <a:xfrm>
                <a:off x="11478755" y="4293837"/>
                <a:ext cx="423427" cy="353875"/>
              </a:xfrm>
              <a:prstGeom prst="rect">
                <a:avLst/>
              </a:prstGeom>
            </p:spPr>
          </p:pic>
          <p:pic>
            <p:nvPicPr>
              <p:cNvPr id="31" name="Picture 30" descr="バケツのポップコーンイラストのフリー素材｜イラストイメージ">
                <a:extLst>
                  <a:ext uri="{FF2B5EF4-FFF2-40B4-BE49-F238E27FC236}">
                    <a16:creationId xmlns:a16="http://schemas.microsoft.com/office/drawing/2014/main" id="{50D2934F-EEA1-94AD-632F-F39D2DFCCD93}"/>
                  </a:ext>
                </a:extLst>
              </p:cNvPr>
              <p:cNvPicPr>
                <a:picLocks noChangeAspect="1"/>
              </p:cNvPicPr>
              <p:nvPr/>
            </p:nvPicPr>
            <p:blipFill>
              <a:blip r:embed="rId2"/>
              <a:srcRect l="6731" r="6731" b="4307"/>
              <a:stretch>
                <a:fillRect/>
              </a:stretch>
            </p:blipFill>
            <p:spPr>
              <a:xfrm>
                <a:off x="11478755" y="5198712"/>
                <a:ext cx="423427" cy="353875"/>
              </a:xfrm>
              <a:prstGeom prst="rect">
                <a:avLst/>
              </a:prstGeom>
            </p:spPr>
          </p:pic>
          <p:pic>
            <p:nvPicPr>
              <p:cNvPr id="32" name="Picture 31" descr="バケツのポップコーンイラストのフリー素材｜イラストイメージ">
                <a:extLst>
                  <a:ext uri="{FF2B5EF4-FFF2-40B4-BE49-F238E27FC236}">
                    <a16:creationId xmlns:a16="http://schemas.microsoft.com/office/drawing/2014/main" id="{09C0EC99-DFB0-C8F3-2663-F0E906EB564D}"/>
                  </a:ext>
                </a:extLst>
              </p:cNvPr>
              <p:cNvPicPr>
                <a:picLocks noChangeAspect="1"/>
              </p:cNvPicPr>
              <p:nvPr/>
            </p:nvPicPr>
            <p:blipFill>
              <a:blip r:embed="rId2"/>
              <a:srcRect l="6731" r="6731" b="4307"/>
              <a:stretch>
                <a:fillRect/>
              </a:stretch>
            </p:blipFill>
            <p:spPr>
              <a:xfrm>
                <a:off x="11478755" y="6132162"/>
                <a:ext cx="423427" cy="353875"/>
              </a:xfrm>
              <a:prstGeom prst="rect">
                <a:avLst/>
              </a:prstGeom>
            </p:spPr>
          </p:pic>
          <p:pic>
            <p:nvPicPr>
              <p:cNvPr id="33" name="Picture 32" descr="バケツのポップコーンイラストのフリー素材｜イラストイメージ">
                <a:extLst>
                  <a:ext uri="{FF2B5EF4-FFF2-40B4-BE49-F238E27FC236}">
                    <a16:creationId xmlns:a16="http://schemas.microsoft.com/office/drawing/2014/main" id="{7F1BFA78-6DC1-F2F1-32C5-7C3F75E47328}"/>
                  </a:ext>
                </a:extLst>
              </p:cNvPr>
              <p:cNvPicPr>
                <a:picLocks noChangeAspect="1"/>
              </p:cNvPicPr>
              <p:nvPr/>
            </p:nvPicPr>
            <p:blipFill>
              <a:blip r:embed="rId2"/>
              <a:srcRect l="6731" r="6731" b="4307"/>
              <a:stretch>
                <a:fillRect/>
              </a:stretch>
            </p:blipFill>
            <p:spPr>
              <a:xfrm>
                <a:off x="11478755" y="4722462"/>
                <a:ext cx="423427" cy="353875"/>
              </a:xfrm>
              <a:prstGeom prst="rect">
                <a:avLst/>
              </a:prstGeom>
            </p:spPr>
          </p:pic>
          <p:pic>
            <p:nvPicPr>
              <p:cNvPr id="34" name="Picture 33" descr="バケツのポップコーンイラストのフリー素材｜イラストイメージ">
                <a:extLst>
                  <a:ext uri="{FF2B5EF4-FFF2-40B4-BE49-F238E27FC236}">
                    <a16:creationId xmlns:a16="http://schemas.microsoft.com/office/drawing/2014/main" id="{3CB04321-C4D6-DC92-872C-F07387BA4630}"/>
                  </a:ext>
                </a:extLst>
              </p:cNvPr>
              <p:cNvPicPr>
                <a:picLocks noChangeAspect="1"/>
              </p:cNvPicPr>
              <p:nvPr/>
            </p:nvPicPr>
            <p:blipFill>
              <a:blip r:embed="rId2"/>
              <a:srcRect l="6731" r="6731" b="4307"/>
              <a:stretch>
                <a:fillRect/>
              </a:stretch>
            </p:blipFill>
            <p:spPr>
              <a:xfrm>
                <a:off x="11478755" y="5674962"/>
                <a:ext cx="423427" cy="353875"/>
              </a:xfrm>
              <a:prstGeom prst="rect">
                <a:avLst/>
              </a:prstGeom>
            </p:spPr>
          </p:pic>
        </p:grpSp>
        <p:grpSp>
          <p:nvGrpSpPr>
            <p:cNvPr id="6" name="Group 5">
              <a:extLst>
                <a:ext uri="{FF2B5EF4-FFF2-40B4-BE49-F238E27FC236}">
                  <a16:creationId xmlns:a16="http://schemas.microsoft.com/office/drawing/2014/main" id="{49B17CC8-BBA3-3319-853E-D14D90750121}"/>
                </a:ext>
              </a:extLst>
            </p:cNvPr>
            <p:cNvGrpSpPr/>
            <p:nvPr/>
          </p:nvGrpSpPr>
          <p:grpSpPr>
            <a:xfrm>
              <a:off x="134480" y="169512"/>
              <a:ext cx="423427" cy="6516544"/>
              <a:chOff x="11478755" y="226662"/>
              <a:chExt cx="423427" cy="6259375"/>
            </a:xfrm>
          </p:grpSpPr>
          <p:pic>
            <p:nvPicPr>
              <p:cNvPr id="7" name="Picture 6" descr="バケツのポップコーンイラストのフリー素材｜イラストイメージ">
                <a:extLst>
                  <a:ext uri="{FF2B5EF4-FFF2-40B4-BE49-F238E27FC236}">
                    <a16:creationId xmlns:a16="http://schemas.microsoft.com/office/drawing/2014/main" id="{634168E1-DCD3-E95A-FD11-6404747D054B}"/>
                  </a:ext>
                </a:extLst>
              </p:cNvPr>
              <p:cNvPicPr>
                <a:picLocks noChangeAspect="1"/>
              </p:cNvPicPr>
              <p:nvPr/>
            </p:nvPicPr>
            <p:blipFill>
              <a:blip r:embed="rId2"/>
              <a:srcRect l="6731" r="6731" b="4307"/>
              <a:stretch>
                <a:fillRect/>
              </a:stretch>
            </p:blipFill>
            <p:spPr>
              <a:xfrm>
                <a:off x="11478755" y="226662"/>
                <a:ext cx="423427" cy="353875"/>
              </a:xfrm>
              <a:prstGeom prst="rect">
                <a:avLst/>
              </a:prstGeom>
            </p:spPr>
          </p:pic>
          <p:pic>
            <p:nvPicPr>
              <p:cNvPr id="8" name="Picture 7" descr="バケツのポップコーンイラストのフリー素材｜イラストイメージ">
                <a:extLst>
                  <a:ext uri="{FF2B5EF4-FFF2-40B4-BE49-F238E27FC236}">
                    <a16:creationId xmlns:a16="http://schemas.microsoft.com/office/drawing/2014/main" id="{FC86A8E1-4F80-CC7D-F4FD-56266ED8393A}"/>
                  </a:ext>
                </a:extLst>
              </p:cNvPr>
              <p:cNvPicPr>
                <a:picLocks noChangeAspect="1"/>
              </p:cNvPicPr>
              <p:nvPr/>
            </p:nvPicPr>
            <p:blipFill>
              <a:blip r:embed="rId2"/>
              <a:srcRect l="6731" r="6731" b="4307"/>
              <a:stretch>
                <a:fillRect/>
              </a:stretch>
            </p:blipFill>
            <p:spPr>
              <a:xfrm>
                <a:off x="11478755" y="674337"/>
                <a:ext cx="423427" cy="353875"/>
              </a:xfrm>
              <a:prstGeom prst="rect">
                <a:avLst/>
              </a:prstGeom>
            </p:spPr>
          </p:pic>
          <p:pic>
            <p:nvPicPr>
              <p:cNvPr id="9" name="Picture 8" descr="バケツのポップコーンイラストのフリー素材｜イラストイメージ">
                <a:extLst>
                  <a:ext uri="{FF2B5EF4-FFF2-40B4-BE49-F238E27FC236}">
                    <a16:creationId xmlns:a16="http://schemas.microsoft.com/office/drawing/2014/main" id="{644B52AB-52B1-89C2-267E-D02EE1F897DD}"/>
                  </a:ext>
                </a:extLst>
              </p:cNvPr>
              <p:cNvPicPr>
                <a:picLocks noChangeAspect="1"/>
              </p:cNvPicPr>
              <p:nvPr/>
            </p:nvPicPr>
            <p:blipFill>
              <a:blip r:embed="rId2"/>
              <a:srcRect l="6731" r="6731" b="4307"/>
              <a:stretch>
                <a:fillRect/>
              </a:stretch>
            </p:blipFill>
            <p:spPr>
              <a:xfrm>
                <a:off x="11478755" y="1093437"/>
                <a:ext cx="423427" cy="353875"/>
              </a:xfrm>
              <a:prstGeom prst="rect">
                <a:avLst/>
              </a:prstGeom>
            </p:spPr>
          </p:pic>
          <p:pic>
            <p:nvPicPr>
              <p:cNvPr id="10" name="Picture 9" descr="バケツのポップコーンイラストのフリー素材｜イラストイメージ">
                <a:extLst>
                  <a:ext uri="{FF2B5EF4-FFF2-40B4-BE49-F238E27FC236}">
                    <a16:creationId xmlns:a16="http://schemas.microsoft.com/office/drawing/2014/main" id="{AE0D086E-A4A4-A34F-638A-0E71C7E6447E}"/>
                  </a:ext>
                </a:extLst>
              </p:cNvPr>
              <p:cNvPicPr>
                <a:picLocks noChangeAspect="1"/>
              </p:cNvPicPr>
              <p:nvPr/>
            </p:nvPicPr>
            <p:blipFill>
              <a:blip r:embed="rId2"/>
              <a:srcRect l="6731" r="6731" b="4307"/>
              <a:stretch>
                <a:fillRect/>
              </a:stretch>
            </p:blipFill>
            <p:spPr>
              <a:xfrm>
                <a:off x="11478755" y="1998312"/>
                <a:ext cx="423427" cy="353875"/>
              </a:xfrm>
              <a:prstGeom prst="rect">
                <a:avLst/>
              </a:prstGeom>
            </p:spPr>
          </p:pic>
          <p:pic>
            <p:nvPicPr>
              <p:cNvPr id="11" name="Picture 10" descr="バケツのポップコーンイラストのフリー素材｜イラストイメージ">
                <a:extLst>
                  <a:ext uri="{FF2B5EF4-FFF2-40B4-BE49-F238E27FC236}">
                    <a16:creationId xmlns:a16="http://schemas.microsoft.com/office/drawing/2014/main" id="{A89B059F-1CEF-F9C5-DEB7-749B247906A9}"/>
                  </a:ext>
                </a:extLst>
              </p:cNvPr>
              <p:cNvPicPr>
                <a:picLocks noChangeAspect="1"/>
              </p:cNvPicPr>
              <p:nvPr/>
            </p:nvPicPr>
            <p:blipFill>
              <a:blip r:embed="rId2"/>
              <a:srcRect l="6731" r="6731" b="4307"/>
              <a:stretch>
                <a:fillRect/>
              </a:stretch>
            </p:blipFill>
            <p:spPr>
              <a:xfrm>
                <a:off x="11478755" y="2931762"/>
                <a:ext cx="423427" cy="353875"/>
              </a:xfrm>
              <a:prstGeom prst="rect">
                <a:avLst/>
              </a:prstGeom>
            </p:spPr>
          </p:pic>
          <p:pic>
            <p:nvPicPr>
              <p:cNvPr id="12" name="Picture 11" descr="バケツのポップコーンイラストのフリー素材｜イラストイメージ">
                <a:extLst>
                  <a:ext uri="{FF2B5EF4-FFF2-40B4-BE49-F238E27FC236}">
                    <a16:creationId xmlns:a16="http://schemas.microsoft.com/office/drawing/2014/main" id="{23191635-62F8-866D-53CD-BCAD14926006}"/>
                  </a:ext>
                </a:extLst>
              </p:cNvPr>
              <p:cNvPicPr>
                <a:picLocks noChangeAspect="1"/>
              </p:cNvPicPr>
              <p:nvPr/>
            </p:nvPicPr>
            <p:blipFill>
              <a:blip r:embed="rId2"/>
              <a:srcRect l="6731" r="6731" b="4307"/>
              <a:stretch>
                <a:fillRect/>
              </a:stretch>
            </p:blipFill>
            <p:spPr>
              <a:xfrm>
                <a:off x="11478755" y="1522062"/>
                <a:ext cx="423427" cy="353875"/>
              </a:xfrm>
              <a:prstGeom prst="rect">
                <a:avLst/>
              </a:prstGeom>
            </p:spPr>
          </p:pic>
          <p:pic>
            <p:nvPicPr>
              <p:cNvPr id="13" name="Picture 12" descr="バケツのポップコーンイラストのフリー素材｜イラストイメージ">
                <a:extLst>
                  <a:ext uri="{FF2B5EF4-FFF2-40B4-BE49-F238E27FC236}">
                    <a16:creationId xmlns:a16="http://schemas.microsoft.com/office/drawing/2014/main" id="{F3FBF5F2-FA12-1CFB-D6FF-A48EE6CC1C81}"/>
                  </a:ext>
                </a:extLst>
              </p:cNvPr>
              <p:cNvPicPr>
                <a:picLocks noChangeAspect="1"/>
              </p:cNvPicPr>
              <p:nvPr/>
            </p:nvPicPr>
            <p:blipFill>
              <a:blip r:embed="rId2"/>
              <a:srcRect l="6731" r="6731" b="4307"/>
              <a:stretch>
                <a:fillRect/>
              </a:stretch>
            </p:blipFill>
            <p:spPr>
              <a:xfrm>
                <a:off x="11478755" y="2474562"/>
                <a:ext cx="423427" cy="353875"/>
              </a:xfrm>
              <a:prstGeom prst="rect">
                <a:avLst/>
              </a:prstGeom>
            </p:spPr>
          </p:pic>
          <p:pic>
            <p:nvPicPr>
              <p:cNvPr id="14" name="Picture 13" descr="バケツのポップコーンイラストのフリー素材｜イラストイメージ">
                <a:extLst>
                  <a:ext uri="{FF2B5EF4-FFF2-40B4-BE49-F238E27FC236}">
                    <a16:creationId xmlns:a16="http://schemas.microsoft.com/office/drawing/2014/main" id="{4385CA81-ACBA-86BA-048C-27963783E892}"/>
                  </a:ext>
                </a:extLst>
              </p:cNvPr>
              <p:cNvPicPr>
                <a:picLocks noChangeAspect="1"/>
              </p:cNvPicPr>
              <p:nvPr/>
            </p:nvPicPr>
            <p:blipFill>
              <a:blip r:embed="rId2"/>
              <a:srcRect l="6731" r="6731" b="4307"/>
              <a:stretch>
                <a:fillRect/>
              </a:stretch>
            </p:blipFill>
            <p:spPr>
              <a:xfrm>
                <a:off x="11478755" y="3427062"/>
                <a:ext cx="423427" cy="353875"/>
              </a:xfrm>
              <a:prstGeom prst="rect">
                <a:avLst/>
              </a:prstGeom>
            </p:spPr>
          </p:pic>
          <p:pic>
            <p:nvPicPr>
              <p:cNvPr id="15" name="Picture 14" descr="バケツのポップコーンイラストのフリー素材｜イラストイメージ">
                <a:extLst>
                  <a:ext uri="{FF2B5EF4-FFF2-40B4-BE49-F238E27FC236}">
                    <a16:creationId xmlns:a16="http://schemas.microsoft.com/office/drawing/2014/main" id="{8529B716-34EE-5F03-293F-F58C28915086}"/>
                  </a:ext>
                </a:extLst>
              </p:cNvPr>
              <p:cNvPicPr>
                <a:picLocks noChangeAspect="1"/>
              </p:cNvPicPr>
              <p:nvPr/>
            </p:nvPicPr>
            <p:blipFill>
              <a:blip r:embed="rId2"/>
              <a:srcRect l="6731" r="6731" b="4307"/>
              <a:stretch>
                <a:fillRect/>
              </a:stretch>
            </p:blipFill>
            <p:spPr>
              <a:xfrm>
                <a:off x="11478755" y="3874737"/>
                <a:ext cx="423427" cy="353875"/>
              </a:xfrm>
              <a:prstGeom prst="rect">
                <a:avLst/>
              </a:prstGeom>
            </p:spPr>
          </p:pic>
          <p:pic>
            <p:nvPicPr>
              <p:cNvPr id="16" name="Picture 15" descr="バケツのポップコーンイラストのフリー素材｜イラストイメージ">
                <a:extLst>
                  <a:ext uri="{FF2B5EF4-FFF2-40B4-BE49-F238E27FC236}">
                    <a16:creationId xmlns:a16="http://schemas.microsoft.com/office/drawing/2014/main" id="{050F338F-CF88-FEC6-4C05-6C00FE721909}"/>
                  </a:ext>
                </a:extLst>
              </p:cNvPr>
              <p:cNvPicPr>
                <a:picLocks noChangeAspect="1"/>
              </p:cNvPicPr>
              <p:nvPr/>
            </p:nvPicPr>
            <p:blipFill>
              <a:blip r:embed="rId2"/>
              <a:srcRect l="6731" r="6731" b="4307"/>
              <a:stretch>
                <a:fillRect/>
              </a:stretch>
            </p:blipFill>
            <p:spPr>
              <a:xfrm>
                <a:off x="11478755" y="4293837"/>
                <a:ext cx="423427" cy="353875"/>
              </a:xfrm>
              <a:prstGeom prst="rect">
                <a:avLst/>
              </a:prstGeom>
            </p:spPr>
          </p:pic>
          <p:pic>
            <p:nvPicPr>
              <p:cNvPr id="17" name="Picture 16" descr="バケツのポップコーンイラストのフリー素材｜イラストイメージ">
                <a:extLst>
                  <a:ext uri="{FF2B5EF4-FFF2-40B4-BE49-F238E27FC236}">
                    <a16:creationId xmlns:a16="http://schemas.microsoft.com/office/drawing/2014/main" id="{85E24F8C-14CD-C40D-71DD-212652600673}"/>
                  </a:ext>
                </a:extLst>
              </p:cNvPr>
              <p:cNvPicPr>
                <a:picLocks noChangeAspect="1"/>
              </p:cNvPicPr>
              <p:nvPr/>
            </p:nvPicPr>
            <p:blipFill>
              <a:blip r:embed="rId2"/>
              <a:srcRect l="6731" r="6731" b="4307"/>
              <a:stretch>
                <a:fillRect/>
              </a:stretch>
            </p:blipFill>
            <p:spPr>
              <a:xfrm>
                <a:off x="11478755" y="5198712"/>
                <a:ext cx="423427" cy="353875"/>
              </a:xfrm>
              <a:prstGeom prst="rect">
                <a:avLst/>
              </a:prstGeom>
            </p:spPr>
          </p:pic>
          <p:pic>
            <p:nvPicPr>
              <p:cNvPr id="18" name="Picture 17" descr="バケツのポップコーンイラストのフリー素材｜イラストイメージ">
                <a:extLst>
                  <a:ext uri="{FF2B5EF4-FFF2-40B4-BE49-F238E27FC236}">
                    <a16:creationId xmlns:a16="http://schemas.microsoft.com/office/drawing/2014/main" id="{EDE674FE-1D4F-B7BC-F42E-92BCF05187DD}"/>
                  </a:ext>
                </a:extLst>
              </p:cNvPr>
              <p:cNvPicPr>
                <a:picLocks noChangeAspect="1"/>
              </p:cNvPicPr>
              <p:nvPr/>
            </p:nvPicPr>
            <p:blipFill>
              <a:blip r:embed="rId2"/>
              <a:srcRect l="6731" r="6731" b="4307"/>
              <a:stretch>
                <a:fillRect/>
              </a:stretch>
            </p:blipFill>
            <p:spPr>
              <a:xfrm>
                <a:off x="11478755" y="6132162"/>
                <a:ext cx="423427" cy="353875"/>
              </a:xfrm>
              <a:prstGeom prst="rect">
                <a:avLst/>
              </a:prstGeom>
            </p:spPr>
          </p:pic>
          <p:pic>
            <p:nvPicPr>
              <p:cNvPr id="19" name="Picture 18" descr="バケツのポップコーンイラストのフリー素材｜イラストイメージ">
                <a:extLst>
                  <a:ext uri="{FF2B5EF4-FFF2-40B4-BE49-F238E27FC236}">
                    <a16:creationId xmlns:a16="http://schemas.microsoft.com/office/drawing/2014/main" id="{8C365109-128F-E472-37E4-811B4CCC3B2F}"/>
                  </a:ext>
                </a:extLst>
              </p:cNvPr>
              <p:cNvPicPr>
                <a:picLocks noChangeAspect="1"/>
              </p:cNvPicPr>
              <p:nvPr/>
            </p:nvPicPr>
            <p:blipFill>
              <a:blip r:embed="rId2"/>
              <a:srcRect l="6731" r="6731" b="4307"/>
              <a:stretch>
                <a:fillRect/>
              </a:stretch>
            </p:blipFill>
            <p:spPr>
              <a:xfrm>
                <a:off x="11478755" y="4722462"/>
                <a:ext cx="423427" cy="353875"/>
              </a:xfrm>
              <a:prstGeom prst="rect">
                <a:avLst/>
              </a:prstGeom>
            </p:spPr>
          </p:pic>
          <p:pic>
            <p:nvPicPr>
              <p:cNvPr id="20" name="Picture 19" descr="バケツのポップコーンイラストのフリー素材｜イラストイメージ">
                <a:extLst>
                  <a:ext uri="{FF2B5EF4-FFF2-40B4-BE49-F238E27FC236}">
                    <a16:creationId xmlns:a16="http://schemas.microsoft.com/office/drawing/2014/main" id="{EFD3E264-7923-C5C5-62EC-77EEC8358731}"/>
                  </a:ext>
                </a:extLst>
              </p:cNvPr>
              <p:cNvPicPr>
                <a:picLocks noChangeAspect="1"/>
              </p:cNvPicPr>
              <p:nvPr/>
            </p:nvPicPr>
            <p:blipFill>
              <a:blip r:embed="rId2"/>
              <a:srcRect l="6731" r="6731" b="4307"/>
              <a:stretch>
                <a:fillRect/>
              </a:stretch>
            </p:blipFill>
            <p:spPr>
              <a:xfrm>
                <a:off x="11478755" y="5674962"/>
                <a:ext cx="423427" cy="353875"/>
              </a:xfrm>
              <a:prstGeom prst="rect">
                <a:avLst/>
              </a:prstGeom>
            </p:spPr>
          </p:pic>
        </p:grpSp>
      </p:grpSp>
    </p:spTree>
    <p:extLst>
      <p:ext uri="{BB962C8B-B14F-4D97-AF65-F5344CB8AC3E}">
        <p14:creationId xmlns:p14="http://schemas.microsoft.com/office/powerpoint/2010/main" val="7295018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86826F-5964-00E6-CF67-7A8BAC64BCA9}"/>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F3CB881-3F12-35B1-F10D-45275B05B2DA}"/>
              </a:ext>
            </a:extLst>
          </p:cNvPr>
          <p:cNvSpPr>
            <a:spLocks noGrp="1"/>
          </p:cNvSpPr>
          <p:nvPr>
            <p:ph idx="1"/>
          </p:nvPr>
        </p:nvSpPr>
        <p:spPr/>
        <p:txBody>
          <a:bodyPr vert="horz" lIns="91440" tIns="45720" rIns="91440" bIns="45720" rtlCol="0" anchor="t">
            <a:normAutofit/>
          </a:bodyPr>
          <a:lstStyle/>
          <a:p>
            <a:pPr>
              <a:buFont typeface="Arial"/>
              <a:buChar char="•"/>
            </a:pPr>
            <a:endParaRPr lang="ja-JP" altLang="en-US">
              <a:ea typeface="游ゴシック"/>
            </a:endParaRPr>
          </a:p>
          <a:p>
            <a:pPr>
              <a:buFont typeface="Arial"/>
              <a:buChar char="•"/>
            </a:pPr>
            <a:endParaRPr lang="ja-JP"/>
          </a:p>
        </p:txBody>
      </p:sp>
      <p:grpSp>
        <p:nvGrpSpPr>
          <p:cNvPr id="35" name="Group 34">
            <a:extLst>
              <a:ext uri="{FF2B5EF4-FFF2-40B4-BE49-F238E27FC236}">
                <a16:creationId xmlns:a16="http://schemas.microsoft.com/office/drawing/2014/main" id="{1FFF818C-D53C-5A7B-B1AB-B5AE69DA6A1B}"/>
              </a:ext>
            </a:extLst>
          </p:cNvPr>
          <p:cNvGrpSpPr/>
          <p:nvPr/>
        </p:nvGrpSpPr>
        <p:grpSpPr>
          <a:xfrm>
            <a:off x="134480" y="208589"/>
            <a:ext cx="11923032" cy="6653313"/>
            <a:chOff x="134480" y="169512"/>
            <a:chExt cx="11805802" cy="6516544"/>
          </a:xfrm>
        </p:grpSpPr>
        <p:grpSp>
          <p:nvGrpSpPr>
            <p:cNvPr id="5" name="Group 4">
              <a:extLst>
                <a:ext uri="{FF2B5EF4-FFF2-40B4-BE49-F238E27FC236}">
                  <a16:creationId xmlns:a16="http://schemas.microsoft.com/office/drawing/2014/main" id="{C9FCA207-C0C5-D07C-EA1D-3D13A37BCF9C}"/>
                </a:ext>
              </a:extLst>
            </p:cNvPr>
            <p:cNvGrpSpPr/>
            <p:nvPr/>
          </p:nvGrpSpPr>
          <p:grpSpPr>
            <a:xfrm>
              <a:off x="11526380" y="169512"/>
              <a:ext cx="413902" cy="6497491"/>
              <a:chOff x="11478755" y="226662"/>
              <a:chExt cx="423427" cy="6259375"/>
            </a:xfrm>
          </p:grpSpPr>
          <p:pic>
            <p:nvPicPr>
              <p:cNvPr id="21" name="Picture 20" descr="バケツのポップコーンイラストのフリー素材｜イラストイメージ">
                <a:extLst>
                  <a:ext uri="{FF2B5EF4-FFF2-40B4-BE49-F238E27FC236}">
                    <a16:creationId xmlns:a16="http://schemas.microsoft.com/office/drawing/2014/main" id="{BB1D42FE-8564-85C7-2144-BF1CFD8CDFC7}"/>
                  </a:ext>
                </a:extLst>
              </p:cNvPr>
              <p:cNvPicPr>
                <a:picLocks noChangeAspect="1"/>
              </p:cNvPicPr>
              <p:nvPr/>
            </p:nvPicPr>
            <p:blipFill>
              <a:blip r:embed="rId2"/>
              <a:srcRect l="6731" r="6731" b="4307"/>
              <a:stretch>
                <a:fillRect/>
              </a:stretch>
            </p:blipFill>
            <p:spPr>
              <a:xfrm>
                <a:off x="11478755" y="226662"/>
                <a:ext cx="423427" cy="353875"/>
              </a:xfrm>
              <a:prstGeom prst="rect">
                <a:avLst/>
              </a:prstGeom>
            </p:spPr>
          </p:pic>
          <p:pic>
            <p:nvPicPr>
              <p:cNvPr id="22" name="Picture 21" descr="バケツのポップコーンイラストのフリー素材｜イラストイメージ">
                <a:extLst>
                  <a:ext uri="{FF2B5EF4-FFF2-40B4-BE49-F238E27FC236}">
                    <a16:creationId xmlns:a16="http://schemas.microsoft.com/office/drawing/2014/main" id="{FE545837-8E28-5D29-D9D6-651BE763C32C}"/>
                  </a:ext>
                </a:extLst>
              </p:cNvPr>
              <p:cNvPicPr>
                <a:picLocks noChangeAspect="1"/>
              </p:cNvPicPr>
              <p:nvPr/>
            </p:nvPicPr>
            <p:blipFill>
              <a:blip r:embed="rId2"/>
              <a:srcRect l="6731" r="6731" b="4307"/>
              <a:stretch>
                <a:fillRect/>
              </a:stretch>
            </p:blipFill>
            <p:spPr>
              <a:xfrm>
                <a:off x="11478755" y="674337"/>
                <a:ext cx="423427" cy="353875"/>
              </a:xfrm>
              <a:prstGeom prst="rect">
                <a:avLst/>
              </a:prstGeom>
            </p:spPr>
          </p:pic>
          <p:pic>
            <p:nvPicPr>
              <p:cNvPr id="23" name="Picture 22" descr="バケツのポップコーンイラストのフリー素材｜イラストイメージ">
                <a:extLst>
                  <a:ext uri="{FF2B5EF4-FFF2-40B4-BE49-F238E27FC236}">
                    <a16:creationId xmlns:a16="http://schemas.microsoft.com/office/drawing/2014/main" id="{AEBEC06F-4B58-083D-7EFE-4B5AB77F143A}"/>
                  </a:ext>
                </a:extLst>
              </p:cNvPr>
              <p:cNvPicPr>
                <a:picLocks noChangeAspect="1"/>
              </p:cNvPicPr>
              <p:nvPr/>
            </p:nvPicPr>
            <p:blipFill>
              <a:blip r:embed="rId2"/>
              <a:srcRect l="6731" r="6731" b="4307"/>
              <a:stretch>
                <a:fillRect/>
              </a:stretch>
            </p:blipFill>
            <p:spPr>
              <a:xfrm>
                <a:off x="11478755" y="1093437"/>
                <a:ext cx="423427" cy="353875"/>
              </a:xfrm>
              <a:prstGeom prst="rect">
                <a:avLst/>
              </a:prstGeom>
            </p:spPr>
          </p:pic>
          <p:pic>
            <p:nvPicPr>
              <p:cNvPr id="24" name="Picture 23" descr="バケツのポップコーンイラストのフリー素材｜イラストイメージ">
                <a:extLst>
                  <a:ext uri="{FF2B5EF4-FFF2-40B4-BE49-F238E27FC236}">
                    <a16:creationId xmlns:a16="http://schemas.microsoft.com/office/drawing/2014/main" id="{C126427B-E352-0D61-1AD8-746B40C0E48F}"/>
                  </a:ext>
                </a:extLst>
              </p:cNvPr>
              <p:cNvPicPr>
                <a:picLocks noChangeAspect="1"/>
              </p:cNvPicPr>
              <p:nvPr/>
            </p:nvPicPr>
            <p:blipFill>
              <a:blip r:embed="rId2"/>
              <a:srcRect l="6731" r="6731" b="4307"/>
              <a:stretch>
                <a:fillRect/>
              </a:stretch>
            </p:blipFill>
            <p:spPr>
              <a:xfrm>
                <a:off x="11478755" y="1998312"/>
                <a:ext cx="423427" cy="353875"/>
              </a:xfrm>
              <a:prstGeom prst="rect">
                <a:avLst/>
              </a:prstGeom>
            </p:spPr>
          </p:pic>
          <p:pic>
            <p:nvPicPr>
              <p:cNvPr id="25" name="Picture 24" descr="バケツのポップコーンイラストのフリー素材｜イラストイメージ">
                <a:extLst>
                  <a:ext uri="{FF2B5EF4-FFF2-40B4-BE49-F238E27FC236}">
                    <a16:creationId xmlns:a16="http://schemas.microsoft.com/office/drawing/2014/main" id="{3FD77E73-8D9C-B99A-0235-D146CC1DBB6E}"/>
                  </a:ext>
                </a:extLst>
              </p:cNvPr>
              <p:cNvPicPr>
                <a:picLocks noChangeAspect="1"/>
              </p:cNvPicPr>
              <p:nvPr/>
            </p:nvPicPr>
            <p:blipFill>
              <a:blip r:embed="rId2"/>
              <a:srcRect l="6731" r="6731" b="4307"/>
              <a:stretch>
                <a:fillRect/>
              </a:stretch>
            </p:blipFill>
            <p:spPr>
              <a:xfrm>
                <a:off x="11478755" y="2931762"/>
                <a:ext cx="423427" cy="353875"/>
              </a:xfrm>
              <a:prstGeom prst="rect">
                <a:avLst/>
              </a:prstGeom>
            </p:spPr>
          </p:pic>
          <p:pic>
            <p:nvPicPr>
              <p:cNvPr id="26" name="Picture 25" descr="バケツのポップコーンイラストのフリー素材｜イラストイメージ">
                <a:extLst>
                  <a:ext uri="{FF2B5EF4-FFF2-40B4-BE49-F238E27FC236}">
                    <a16:creationId xmlns:a16="http://schemas.microsoft.com/office/drawing/2014/main" id="{D645DC05-4B3C-AB77-FCB0-C753B950E9D0}"/>
                  </a:ext>
                </a:extLst>
              </p:cNvPr>
              <p:cNvPicPr>
                <a:picLocks noChangeAspect="1"/>
              </p:cNvPicPr>
              <p:nvPr/>
            </p:nvPicPr>
            <p:blipFill>
              <a:blip r:embed="rId2"/>
              <a:srcRect l="6731" r="6731" b="4307"/>
              <a:stretch>
                <a:fillRect/>
              </a:stretch>
            </p:blipFill>
            <p:spPr>
              <a:xfrm>
                <a:off x="11478755" y="1522062"/>
                <a:ext cx="423427" cy="353875"/>
              </a:xfrm>
              <a:prstGeom prst="rect">
                <a:avLst/>
              </a:prstGeom>
            </p:spPr>
          </p:pic>
          <p:pic>
            <p:nvPicPr>
              <p:cNvPr id="27" name="Picture 26" descr="バケツのポップコーンイラストのフリー素材｜イラストイメージ">
                <a:extLst>
                  <a:ext uri="{FF2B5EF4-FFF2-40B4-BE49-F238E27FC236}">
                    <a16:creationId xmlns:a16="http://schemas.microsoft.com/office/drawing/2014/main" id="{EC3F2442-B937-CB86-02CC-4FCC4857204B}"/>
                  </a:ext>
                </a:extLst>
              </p:cNvPr>
              <p:cNvPicPr>
                <a:picLocks noChangeAspect="1"/>
              </p:cNvPicPr>
              <p:nvPr/>
            </p:nvPicPr>
            <p:blipFill>
              <a:blip r:embed="rId2"/>
              <a:srcRect l="6731" r="6731" b="4307"/>
              <a:stretch>
                <a:fillRect/>
              </a:stretch>
            </p:blipFill>
            <p:spPr>
              <a:xfrm>
                <a:off x="11478755" y="2474562"/>
                <a:ext cx="423427" cy="353875"/>
              </a:xfrm>
              <a:prstGeom prst="rect">
                <a:avLst/>
              </a:prstGeom>
            </p:spPr>
          </p:pic>
          <p:pic>
            <p:nvPicPr>
              <p:cNvPr id="28" name="Picture 27" descr="バケツのポップコーンイラストのフリー素材｜イラストイメージ">
                <a:extLst>
                  <a:ext uri="{FF2B5EF4-FFF2-40B4-BE49-F238E27FC236}">
                    <a16:creationId xmlns:a16="http://schemas.microsoft.com/office/drawing/2014/main" id="{79F9949A-186C-FA20-034C-0593BEE25876}"/>
                  </a:ext>
                </a:extLst>
              </p:cNvPr>
              <p:cNvPicPr>
                <a:picLocks noChangeAspect="1"/>
              </p:cNvPicPr>
              <p:nvPr/>
            </p:nvPicPr>
            <p:blipFill>
              <a:blip r:embed="rId2"/>
              <a:srcRect l="6731" r="6731" b="4307"/>
              <a:stretch>
                <a:fillRect/>
              </a:stretch>
            </p:blipFill>
            <p:spPr>
              <a:xfrm>
                <a:off x="11478755" y="3427062"/>
                <a:ext cx="423427" cy="353875"/>
              </a:xfrm>
              <a:prstGeom prst="rect">
                <a:avLst/>
              </a:prstGeom>
            </p:spPr>
          </p:pic>
          <p:pic>
            <p:nvPicPr>
              <p:cNvPr id="29" name="Picture 28" descr="バケツのポップコーンイラストのフリー素材｜イラストイメージ">
                <a:extLst>
                  <a:ext uri="{FF2B5EF4-FFF2-40B4-BE49-F238E27FC236}">
                    <a16:creationId xmlns:a16="http://schemas.microsoft.com/office/drawing/2014/main" id="{83004789-C7CB-ACF0-2447-2493EC2D5DD5}"/>
                  </a:ext>
                </a:extLst>
              </p:cNvPr>
              <p:cNvPicPr>
                <a:picLocks noChangeAspect="1"/>
              </p:cNvPicPr>
              <p:nvPr/>
            </p:nvPicPr>
            <p:blipFill>
              <a:blip r:embed="rId2"/>
              <a:srcRect l="6731" r="6731" b="4307"/>
              <a:stretch>
                <a:fillRect/>
              </a:stretch>
            </p:blipFill>
            <p:spPr>
              <a:xfrm>
                <a:off x="11478755" y="3874737"/>
                <a:ext cx="423427" cy="353875"/>
              </a:xfrm>
              <a:prstGeom prst="rect">
                <a:avLst/>
              </a:prstGeom>
            </p:spPr>
          </p:pic>
          <p:pic>
            <p:nvPicPr>
              <p:cNvPr id="30" name="Picture 29" descr="バケツのポップコーンイラストのフリー素材｜イラストイメージ">
                <a:extLst>
                  <a:ext uri="{FF2B5EF4-FFF2-40B4-BE49-F238E27FC236}">
                    <a16:creationId xmlns:a16="http://schemas.microsoft.com/office/drawing/2014/main" id="{3C1319E3-BF1B-5703-AE75-DA6C6452AD6B}"/>
                  </a:ext>
                </a:extLst>
              </p:cNvPr>
              <p:cNvPicPr>
                <a:picLocks noChangeAspect="1"/>
              </p:cNvPicPr>
              <p:nvPr/>
            </p:nvPicPr>
            <p:blipFill>
              <a:blip r:embed="rId2"/>
              <a:srcRect l="6731" r="6731" b="4307"/>
              <a:stretch>
                <a:fillRect/>
              </a:stretch>
            </p:blipFill>
            <p:spPr>
              <a:xfrm>
                <a:off x="11478755" y="4293837"/>
                <a:ext cx="423427" cy="353875"/>
              </a:xfrm>
              <a:prstGeom prst="rect">
                <a:avLst/>
              </a:prstGeom>
            </p:spPr>
          </p:pic>
          <p:pic>
            <p:nvPicPr>
              <p:cNvPr id="31" name="Picture 30" descr="バケツのポップコーンイラストのフリー素材｜イラストイメージ">
                <a:extLst>
                  <a:ext uri="{FF2B5EF4-FFF2-40B4-BE49-F238E27FC236}">
                    <a16:creationId xmlns:a16="http://schemas.microsoft.com/office/drawing/2014/main" id="{53CC3850-2BB7-EDA9-AE46-21E86BBF4B56}"/>
                  </a:ext>
                </a:extLst>
              </p:cNvPr>
              <p:cNvPicPr>
                <a:picLocks noChangeAspect="1"/>
              </p:cNvPicPr>
              <p:nvPr/>
            </p:nvPicPr>
            <p:blipFill>
              <a:blip r:embed="rId2"/>
              <a:srcRect l="6731" r="6731" b="4307"/>
              <a:stretch>
                <a:fillRect/>
              </a:stretch>
            </p:blipFill>
            <p:spPr>
              <a:xfrm>
                <a:off x="11478755" y="5198712"/>
                <a:ext cx="423427" cy="353875"/>
              </a:xfrm>
              <a:prstGeom prst="rect">
                <a:avLst/>
              </a:prstGeom>
            </p:spPr>
          </p:pic>
          <p:pic>
            <p:nvPicPr>
              <p:cNvPr id="32" name="Picture 31" descr="バケツのポップコーンイラストのフリー素材｜イラストイメージ">
                <a:extLst>
                  <a:ext uri="{FF2B5EF4-FFF2-40B4-BE49-F238E27FC236}">
                    <a16:creationId xmlns:a16="http://schemas.microsoft.com/office/drawing/2014/main" id="{953FEF7D-A929-901B-3668-E4C5906CEC09}"/>
                  </a:ext>
                </a:extLst>
              </p:cNvPr>
              <p:cNvPicPr>
                <a:picLocks noChangeAspect="1"/>
              </p:cNvPicPr>
              <p:nvPr/>
            </p:nvPicPr>
            <p:blipFill>
              <a:blip r:embed="rId2"/>
              <a:srcRect l="6731" r="6731" b="4307"/>
              <a:stretch>
                <a:fillRect/>
              </a:stretch>
            </p:blipFill>
            <p:spPr>
              <a:xfrm>
                <a:off x="11478755" y="6132162"/>
                <a:ext cx="423427" cy="353875"/>
              </a:xfrm>
              <a:prstGeom prst="rect">
                <a:avLst/>
              </a:prstGeom>
            </p:spPr>
          </p:pic>
          <p:pic>
            <p:nvPicPr>
              <p:cNvPr id="33" name="Picture 32" descr="バケツのポップコーンイラストのフリー素材｜イラストイメージ">
                <a:extLst>
                  <a:ext uri="{FF2B5EF4-FFF2-40B4-BE49-F238E27FC236}">
                    <a16:creationId xmlns:a16="http://schemas.microsoft.com/office/drawing/2014/main" id="{507A6F43-611D-CA60-D764-8FB85D533CB1}"/>
                  </a:ext>
                </a:extLst>
              </p:cNvPr>
              <p:cNvPicPr>
                <a:picLocks noChangeAspect="1"/>
              </p:cNvPicPr>
              <p:nvPr/>
            </p:nvPicPr>
            <p:blipFill>
              <a:blip r:embed="rId2"/>
              <a:srcRect l="6731" r="6731" b="4307"/>
              <a:stretch>
                <a:fillRect/>
              </a:stretch>
            </p:blipFill>
            <p:spPr>
              <a:xfrm>
                <a:off x="11478755" y="4722462"/>
                <a:ext cx="423427" cy="353875"/>
              </a:xfrm>
              <a:prstGeom prst="rect">
                <a:avLst/>
              </a:prstGeom>
            </p:spPr>
          </p:pic>
          <p:pic>
            <p:nvPicPr>
              <p:cNvPr id="34" name="Picture 33" descr="バケツのポップコーンイラストのフリー素材｜イラストイメージ">
                <a:extLst>
                  <a:ext uri="{FF2B5EF4-FFF2-40B4-BE49-F238E27FC236}">
                    <a16:creationId xmlns:a16="http://schemas.microsoft.com/office/drawing/2014/main" id="{C20BBE5D-788F-3808-D0D5-B612B48D81B3}"/>
                  </a:ext>
                </a:extLst>
              </p:cNvPr>
              <p:cNvPicPr>
                <a:picLocks noChangeAspect="1"/>
              </p:cNvPicPr>
              <p:nvPr/>
            </p:nvPicPr>
            <p:blipFill>
              <a:blip r:embed="rId2"/>
              <a:srcRect l="6731" r="6731" b="4307"/>
              <a:stretch>
                <a:fillRect/>
              </a:stretch>
            </p:blipFill>
            <p:spPr>
              <a:xfrm>
                <a:off x="11478755" y="5674962"/>
                <a:ext cx="423427" cy="353875"/>
              </a:xfrm>
              <a:prstGeom prst="rect">
                <a:avLst/>
              </a:prstGeom>
            </p:spPr>
          </p:pic>
        </p:grpSp>
        <p:grpSp>
          <p:nvGrpSpPr>
            <p:cNvPr id="6" name="Group 5">
              <a:extLst>
                <a:ext uri="{FF2B5EF4-FFF2-40B4-BE49-F238E27FC236}">
                  <a16:creationId xmlns:a16="http://schemas.microsoft.com/office/drawing/2014/main" id="{AE987BBB-5145-EE6A-E480-D32BF1830B26}"/>
                </a:ext>
              </a:extLst>
            </p:cNvPr>
            <p:cNvGrpSpPr/>
            <p:nvPr/>
          </p:nvGrpSpPr>
          <p:grpSpPr>
            <a:xfrm>
              <a:off x="134480" y="169512"/>
              <a:ext cx="423427" cy="6516544"/>
              <a:chOff x="11478755" y="226662"/>
              <a:chExt cx="423427" cy="6259375"/>
            </a:xfrm>
          </p:grpSpPr>
          <p:pic>
            <p:nvPicPr>
              <p:cNvPr id="7" name="Picture 6" descr="バケツのポップコーンイラストのフリー素材｜イラストイメージ">
                <a:extLst>
                  <a:ext uri="{FF2B5EF4-FFF2-40B4-BE49-F238E27FC236}">
                    <a16:creationId xmlns:a16="http://schemas.microsoft.com/office/drawing/2014/main" id="{192EF449-4C69-3D50-16F9-5EAED67E4F36}"/>
                  </a:ext>
                </a:extLst>
              </p:cNvPr>
              <p:cNvPicPr>
                <a:picLocks noChangeAspect="1"/>
              </p:cNvPicPr>
              <p:nvPr/>
            </p:nvPicPr>
            <p:blipFill>
              <a:blip r:embed="rId2"/>
              <a:srcRect l="6731" r="6731" b="4307"/>
              <a:stretch>
                <a:fillRect/>
              </a:stretch>
            </p:blipFill>
            <p:spPr>
              <a:xfrm>
                <a:off x="11478755" y="226662"/>
                <a:ext cx="423427" cy="353875"/>
              </a:xfrm>
              <a:prstGeom prst="rect">
                <a:avLst/>
              </a:prstGeom>
            </p:spPr>
          </p:pic>
          <p:pic>
            <p:nvPicPr>
              <p:cNvPr id="8" name="Picture 7" descr="バケツのポップコーンイラストのフリー素材｜イラストイメージ">
                <a:extLst>
                  <a:ext uri="{FF2B5EF4-FFF2-40B4-BE49-F238E27FC236}">
                    <a16:creationId xmlns:a16="http://schemas.microsoft.com/office/drawing/2014/main" id="{3716B568-1940-A4BE-0288-546081AEB372}"/>
                  </a:ext>
                </a:extLst>
              </p:cNvPr>
              <p:cNvPicPr>
                <a:picLocks noChangeAspect="1"/>
              </p:cNvPicPr>
              <p:nvPr/>
            </p:nvPicPr>
            <p:blipFill>
              <a:blip r:embed="rId2"/>
              <a:srcRect l="6731" r="6731" b="4307"/>
              <a:stretch>
                <a:fillRect/>
              </a:stretch>
            </p:blipFill>
            <p:spPr>
              <a:xfrm>
                <a:off x="11478755" y="674337"/>
                <a:ext cx="423427" cy="353875"/>
              </a:xfrm>
              <a:prstGeom prst="rect">
                <a:avLst/>
              </a:prstGeom>
            </p:spPr>
          </p:pic>
          <p:pic>
            <p:nvPicPr>
              <p:cNvPr id="9" name="Picture 8" descr="バケツのポップコーンイラストのフリー素材｜イラストイメージ">
                <a:extLst>
                  <a:ext uri="{FF2B5EF4-FFF2-40B4-BE49-F238E27FC236}">
                    <a16:creationId xmlns:a16="http://schemas.microsoft.com/office/drawing/2014/main" id="{612FD09C-36C4-5D94-1699-E840E9B38E52}"/>
                  </a:ext>
                </a:extLst>
              </p:cNvPr>
              <p:cNvPicPr>
                <a:picLocks noChangeAspect="1"/>
              </p:cNvPicPr>
              <p:nvPr/>
            </p:nvPicPr>
            <p:blipFill>
              <a:blip r:embed="rId2"/>
              <a:srcRect l="6731" r="6731" b="4307"/>
              <a:stretch>
                <a:fillRect/>
              </a:stretch>
            </p:blipFill>
            <p:spPr>
              <a:xfrm>
                <a:off x="11478755" y="1093437"/>
                <a:ext cx="423427" cy="353875"/>
              </a:xfrm>
              <a:prstGeom prst="rect">
                <a:avLst/>
              </a:prstGeom>
            </p:spPr>
          </p:pic>
          <p:pic>
            <p:nvPicPr>
              <p:cNvPr id="10" name="Picture 9" descr="バケツのポップコーンイラストのフリー素材｜イラストイメージ">
                <a:extLst>
                  <a:ext uri="{FF2B5EF4-FFF2-40B4-BE49-F238E27FC236}">
                    <a16:creationId xmlns:a16="http://schemas.microsoft.com/office/drawing/2014/main" id="{26BDC14A-D864-9A96-034F-D21C937528C9}"/>
                  </a:ext>
                </a:extLst>
              </p:cNvPr>
              <p:cNvPicPr>
                <a:picLocks noChangeAspect="1"/>
              </p:cNvPicPr>
              <p:nvPr/>
            </p:nvPicPr>
            <p:blipFill>
              <a:blip r:embed="rId2"/>
              <a:srcRect l="6731" r="6731" b="4307"/>
              <a:stretch>
                <a:fillRect/>
              </a:stretch>
            </p:blipFill>
            <p:spPr>
              <a:xfrm>
                <a:off x="11478755" y="1998312"/>
                <a:ext cx="423427" cy="353875"/>
              </a:xfrm>
              <a:prstGeom prst="rect">
                <a:avLst/>
              </a:prstGeom>
            </p:spPr>
          </p:pic>
          <p:pic>
            <p:nvPicPr>
              <p:cNvPr id="11" name="Picture 10" descr="バケツのポップコーンイラストのフリー素材｜イラストイメージ">
                <a:extLst>
                  <a:ext uri="{FF2B5EF4-FFF2-40B4-BE49-F238E27FC236}">
                    <a16:creationId xmlns:a16="http://schemas.microsoft.com/office/drawing/2014/main" id="{855DA825-1917-DAC7-44B9-57A866E251EC}"/>
                  </a:ext>
                </a:extLst>
              </p:cNvPr>
              <p:cNvPicPr>
                <a:picLocks noChangeAspect="1"/>
              </p:cNvPicPr>
              <p:nvPr/>
            </p:nvPicPr>
            <p:blipFill>
              <a:blip r:embed="rId2"/>
              <a:srcRect l="6731" r="6731" b="4307"/>
              <a:stretch>
                <a:fillRect/>
              </a:stretch>
            </p:blipFill>
            <p:spPr>
              <a:xfrm>
                <a:off x="11478755" y="2931762"/>
                <a:ext cx="423427" cy="353875"/>
              </a:xfrm>
              <a:prstGeom prst="rect">
                <a:avLst/>
              </a:prstGeom>
            </p:spPr>
          </p:pic>
          <p:pic>
            <p:nvPicPr>
              <p:cNvPr id="12" name="Picture 11" descr="バケツのポップコーンイラストのフリー素材｜イラストイメージ">
                <a:extLst>
                  <a:ext uri="{FF2B5EF4-FFF2-40B4-BE49-F238E27FC236}">
                    <a16:creationId xmlns:a16="http://schemas.microsoft.com/office/drawing/2014/main" id="{52B26794-7008-1EDF-CC3B-A61C33F7BCCA}"/>
                  </a:ext>
                </a:extLst>
              </p:cNvPr>
              <p:cNvPicPr>
                <a:picLocks noChangeAspect="1"/>
              </p:cNvPicPr>
              <p:nvPr/>
            </p:nvPicPr>
            <p:blipFill>
              <a:blip r:embed="rId2"/>
              <a:srcRect l="6731" r="6731" b="4307"/>
              <a:stretch>
                <a:fillRect/>
              </a:stretch>
            </p:blipFill>
            <p:spPr>
              <a:xfrm>
                <a:off x="11478755" y="1522062"/>
                <a:ext cx="423427" cy="353875"/>
              </a:xfrm>
              <a:prstGeom prst="rect">
                <a:avLst/>
              </a:prstGeom>
            </p:spPr>
          </p:pic>
          <p:pic>
            <p:nvPicPr>
              <p:cNvPr id="13" name="Picture 12" descr="バケツのポップコーンイラストのフリー素材｜イラストイメージ">
                <a:extLst>
                  <a:ext uri="{FF2B5EF4-FFF2-40B4-BE49-F238E27FC236}">
                    <a16:creationId xmlns:a16="http://schemas.microsoft.com/office/drawing/2014/main" id="{CFC51D80-C737-C6F7-581C-A71EE6FAB822}"/>
                  </a:ext>
                </a:extLst>
              </p:cNvPr>
              <p:cNvPicPr>
                <a:picLocks noChangeAspect="1"/>
              </p:cNvPicPr>
              <p:nvPr/>
            </p:nvPicPr>
            <p:blipFill>
              <a:blip r:embed="rId2"/>
              <a:srcRect l="6731" r="6731" b="4307"/>
              <a:stretch>
                <a:fillRect/>
              </a:stretch>
            </p:blipFill>
            <p:spPr>
              <a:xfrm>
                <a:off x="11478755" y="2474562"/>
                <a:ext cx="423427" cy="353875"/>
              </a:xfrm>
              <a:prstGeom prst="rect">
                <a:avLst/>
              </a:prstGeom>
            </p:spPr>
          </p:pic>
          <p:pic>
            <p:nvPicPr>
              <p:cNvPr id="14" name="Picture 13" descr="バケツのポップコーンイラストのフリー素材｜イラストイメージ">
                <a:extLst>
                  <a:ext uri="{FF2B5EF4-FFF2-40B4-BE49-F238E27FC236}">
                    <a16:creationId xmlns:a16="http://schemas.microsoft.com/office/drawing/2014/main" id="{5E0BB831-A1B5-5897-4A74-F92D5BF67E4F}"/>
                  </a:ext>
                </a:extLst>
              </p:cNvPr>
              <p:cNvPicPr>
                <a:picLocks noChangeAspect="1"/>
              </p:cNvPicPr>
              <p:nvPr/>
            </p:nvPicPr>
            <p:blipFill>
              <a:blip r:embed="rId2"/>
              <a:srcRect l="6731" r="6731" b="4307"/>
              <a:stretch>
                <a:fillRect/>
              </a:stretch>
            </p:blipFill>
            <p:spPr>
              <a:xfrm>
                <a:off x="11478755" y="3427062"/>
                <a:ext cx="423427" cy="353875"/>
              </a:xfrm>
              <a:prstGeom prst="rect">
                <a:avLst/>
              </a:prstGeom>
            </p:spPr>
          </p:pic>
          <p:pic>
            <p:nvPicPr>
              <p:cNvPr id="15" name="Picture 14" descr="バケツのポップコーンイラストのフリー素材｜イラストイメージ">
                <a:extLst>
                  <a:ext uri="{FF2B5EF4-FFF2-40B4-BE49-F238E27FC236}">
                    <a16:creationId xmlns:a16="http://schemas.microsoft.com/office/drawing/2014/main" id="{2E6D169B-0EF3-C245-3EB2-26B19E5C1308}"/>
                  </a:ext>
                </a:extLst>
              </p:cNvPr>
              <p:cNvPicPr>
                <a:picLocks noChangeAspect="1"/>
              </p:cNvPicPr>
              <p:nvPr/>
            </p:nvPicPr>
            <p:blipFill>
              <a:blip r:embed="rId2"/>
              <a:srcRect l="6731" r="6731" b="4307"/>
              <a:stretch>
                <a:fillRect/>
              </a:stretch>
            </p:blipFill>
            <p:spPr>
              <a:xfrm>
                <a:off x="11478755" y="3874737"/>
                <a:ext cx="423427" cy="353875"/>
              </a:xfrm>
              <a:prstGeom prst="rect">
                <a:avLst/>
              </a:prstGeom>
            </p:spPr>
          </p:pic>
          <p:pic>
            <p:nvPicPr>
              <p:cNvPr id="16" name="Picture 15" descr="バケツのポップコーンイラストのフリー素材｜イラストイメージ">
                <a:extLst>
                  <a:ext uri="{FF2B5EF4-FFF2-40B4-BE49-F238E27FC236}">
                    <a16:creationId xmlns:a16="http://schemas.microsoft.com/office/drawing/2014/main" id="{4D078748-AA3D-9AD6-318B-A33B77048106}"/>
                  </a:ext>
                </a:extLst>
              </p:cNvPr>
              <p:cNvPicPr>
                <a:picLocks noChangeAspect="1"/>
              </p:cNvPicPr>
              <p:nvPr/>
            </p:nvPicPr>
            <p:blipFill>
              <a:blip r:embed="rId2"/>
              <a:srcRect l="6731" r="6731" b="4307"/>
              <a:stretch>
                <a:fillRect/>
              </a:stretch>
            </p:blipFill>
            <p:spPr>
              <a:xfrm>
                <a:off x="11478755" y="4293837"/>
                <a:ext cx="423427" cy="353875"/>
              </a:xfrm>
              <a:prstGeom prst="rect">
                <a:avLst/>
              </a:prstGeom>
            </p:spPr>
          </p:pic>
          <p:pic>
            <p:nvPicPr>
              <p:cNvPr id="17" name="Picture 16" descr="バケツのポップコーンイラストのフリー素材｜イラストイメージ">
                <a:extLst>
                  <a:ext uri="{FF2B5EF4-FFF2-40B4-BE49-F238E27FC236}">
                    <a16:creationId xmlns:a16="http://schemas.microsoft.com/office/drawing/2014/main" id="{C247CD52-9517-0A75-5E51-6A10DBEB496F}"/>
                  </a:ext>
                </a:extLst>
              </p:cNvPr>
              <p:cNvPicPr>
                <a:picLocks noChangeAspect="1"/>
              </p:cNvPicPr>
              <p:nvPr/>
            </p:nvPicPr>
            <p:blipFill>
              <a:blip r:embed="rId2"/>
              <a:srcRect l="6731" r="6731" b="4307"/>
              <a:stretch>
                <a:fillRect/>
              </a:stretch>
            </p:blipFill>
            <p:spPr>
              <a:xfrm>
                <a:off x="11478755" y="5198712"/>
                <a:ext cx="423427" cy="353875"/>
              </a:xfrm>
              <a:prstGeom prst="rect">
                <a:avLst/>
              </a:prstGeom>
            </p:spPr>
          </p:pic>
          <p:pic>
            <p:nvPicPr>
              <p:cNvPr id="18" name="Picture 17" descr="バケツのポップコーンイラストのフリー素材｜イラストイメージ">
                <a:extLst>
                  <a:ext uri="{FF2B5EF4-FFF2-40B4-BE49-F238E27FC236}">
                    <a16:creationId xmlns:a16="http://schemas.microsoft.com/office/drawing/2014/main" id="{8A6F3D36-94A3-1531-A812-A7E3DCE5FB28}"/>
                  </a:ext>
                </a:extLst>
              </p:cNvPr>
              <p:cNvPicPr>
                <a:picLocks noChangeAspect="1"/>
              </p:cNvPicPr>
              <p:nvPr/>
            </p:nvPicPr>
            <p:blipFill>
              <a:blip r:embed="rId2"/>
              <a:srcRect l="6731" r="6731" b="4307"/>
              <a:stretch>
                <a:fillRect/>
              </a:stretch>
            </p:blipFill>
            <p:spPr>
              <a:xfrm>
                <a:off x="11478755" y="6132162"/>
                <a:ext cx="423427" cy="353875"/>
              </a:xfrm>
              <a:prstGeom prst="rect">
                <a:avLst/>
              </a:prstGeom>
            </p:spPr>
          </p:pic>
          <p:pic>
            <p:nvPicPr>
              <p:cNvPr id="19" name="Picture 18" descr="バケツのポップコーンイラストのフリー素材｜イラストイメージ">
                <a:extLst>
                  <a:ext uri="{FF2B5EF4-FFF2-40B4-BE49-F238E27FC236}">
                    <a16:creationId xmlns:a16="http://schemas.microsoft.com/office/drawing/2014/main" id="{2CE52DCA-7058-A919-C0E7-17EE21CE0865}"/>
                  </a:ext>
                </a:extLst>
              </p:cNvPr>
              <p:cNvPicPr>
                <a:picLocks noChangeAspect="1"/>
              </p:cNvPicPr>
              <p:nvPr/>
            </p:nvPicPr>
            <p:blipFill>
              <a:blip r:embed="rId2"/>
              <a:srcRect l="6731" r="6731" b="4307"/>
              <a:stretch>
                <a:fillRect/>
              </a:stretch>
            </p:blipFill>
            <p:spPr>
              <a:xfrm>
                <a:off x="11478755" y="4722462"/>
                <a:ext cx="423427" cy="353875"/>
              </a:xfrm>
              <a:prstGeom prst="rect">
                <a:avLst/>
              </a:prstGeom>
            </p:spPr>
          </p:pic>
          <p:pic>
            <p:nvPicPr>
              <p:cNvPr id="20" name="Picture 19" descr="バケツのポップコーンイラストのフリー素材｜イラストイメージ">
                <a:extLst>
                  <a:ext uri="{FF2B5EF4-FFF2-40B4-BE49-F238E27FC236}">
                    <a16:creationId xmlns:a16="http://schemas.microsoft.com/office/drawing/2014/main" id="{64906FFD-35A5-1E55-FFBF-1BAAB5D882F0}"/>
                  </a:ext>
                </a:extLst>
              </p:cNvPr>
              <p:cNvPicPr>
                <a:picLocks noChangeAspect="1"/>
              </p:cNvPicPr>
              <p:nvPr/>
            </p:nvPicPr>
            <p:blipFill>
              <a:blip r:embed="rId2"/>
              <a:srcRect l="6731" r="6731" b="4307"/>
              <a:stretch>
                <a:fillRect/>
              </a:stretch>
            </p:blipFill>
            <p:spPr>
              <a:xfrm>
                <a:off x="11478755" y="5674962"/>
                <a:ext cx="423427" cy="353875"/>
              </a:xfrm>
              <a:prstGeom prst="rect">
                <a:avLst/>
              </a:prstGeom>
            </p:spPr>
          </p:pic>
        </p:grpSp>
      </p:grpSp>
      <p:pic>
        <p:nvPicPr>
          <p:cNvPr id="4" name="Picture 3">
            <a:extLst>
              <a:ext uri="{FF2B5EF4-FFF2-40B4-BE49-F238E27FC236}">
                <a16:creationId xmlns:a16="http://schemas.microsoft.com/office/drawing/2014/main" id="{D72D298B-3FD0-2377-E978-E69828CA30D4}"/>
              </a:ext>
            </a:extLst>
          </p:cNvPr>
          <p:cNvPicPr>
            <a:picLocks noChangeAspect="1"/>
          </p:cNvPicPr>
          <p:nvPr/>
        </p:nvPicPr>
        <p:blipFill>
          <a:blip r:embed="rId3"/>
          <a:stretch>
            <a:fillRect/>
          </a:stretch>
        </p:blipFill>
        <p:spPr>
          <a:xfrm>
            <a:off x="1819519" y="617293"/>
            <a:ext cx="8552962" cy="3190875"/>
          </a:xfrm>
          <a:prstGeom prst="rect">
            <a:avLst/>
          </a:prstGeom>
        </p:spPr>
      </p:pic>
      <p:pic>
        <p:nvPicPr>
          <p:cNvPr id="36" name="Picture 35">
            <a:extLst>
              <a:ext uri="{FF2B5EF4-FFF2-40B4-BE49-F238E27FC236}">
                <a16:creationId xmlns:a16="http://schemas.microsoft.com/office/drawing/2014/main" id="{D99B12A7-D0E6-F3C8-7D55-C597012B2BF2}"/>
              </a:ext>
            </a:extLst>
          </p:cNvPr>
          <p:cNvPicPr>
            <a:picLocks noChangeAspect="1"/>
          </p:cNvPicPr>
          <p:nvPr/>
        </p:nvPicPr>
        <p:blipFill>
          <a:blip r:embed="rId4"/>
          <a:stretch>
            <a:fillRect/>
          </a:stretch>
        </p:blipFill>
        <p:spPr>
          <a:xfrm>
            <a:off x="1817076" y="4308120"/>
            <a:ext cx="8538309" cy="2110377"/>
          </a:xfrm>
          <a:prstGeom prst="rect">
            <a:avLst/>
          </a:prstGeom>
        </p:spPr>
      </p:pic>
    </p:spTree>
    <p:extLst>
      <p:ext uri="{BB962C8B-B14F-4D97-AF65-F5344CB8AC3E}">
        <p14:creationId xmlns:p14="http://schemas.microsoft.com/office/powerpoint/2010/main" val="15791134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DB91AE-28E8-A155-49A2-09444565A5E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4117F34-4634-3C8D-11C5-16C7C170F29B}"/>
              </a:ext>
            </a:extLst>
          </p:cNvPr>
          <p:cNvSpPr>
            <a:spLocks noGrp="1"/>
          </p:cNvSpPr>
          <p:nvPr>
            <p:ph type="title"/>
          </p:nvPr>
        </p:nvSpPr>
        <p:spPr/>
        <p:txBody>
          <a:bodyPr/>
          <a:lstStyle/>
          <a:p>
            <a:r>
              <a:rPr lang="ja-JP" altLang="en-US">
                <a:ea typeface="游ゴシック Light"/>
              </a:rPr>
              <a:t>結合テスト</a:t>
            </a:r>
          </a:p>
        </p:txBody>
      </p:sp>
      <p:sp>
        <p:nvSpPr>
          <p:cNvPr id="3" name="Content Placeholder 2">
            <a:extLst>
              <a:ext uri="{FF2B5EF4-FFF2-40B4-BE49-F238E27FC236}">
                <a16:creationId xmlns:a16="http://schemas.microsoft.com/office/drawing/2014/main" id="{F1D4E558-5A87-64A8-68ED-B45AAE8BAB53}"/>
              </a:ext>
            </a:extLst>
          </p:cNvPr>
          <p:cNvSpPr>
            <a:spLocks noGrp="1"/>
          </p:cNvSpPr>
          <p:nvPr>
            <p:ph idx="1"/>
          </p:nvPr>
        </p:nvSpPr>
        <p:spPr/>
        <p:txBody>
          <a:bodyPr vert="horz" lIns="91440" tIns="45720" rIns="91440" bIns="45720" rtlCol="0" anchor="t">
            <a:normAutofit/>
          </a:bodyPr>
          <a:lstStyle/>
          <a:p>
            <a:pPr>
              <a:buFont typeface="Arial"/>
              <a:buChar char="•"/>
            </a:pPr>
            <a:endParaRPr lang="en-US" altLang="ja-JP"/>
          </a:p>
          <a:p>
            <a:pPr>
              <a:buFont typeface="Arial"/>
              <a:buChar char="•"/>
            </a:pPr>
            <a:r>
              <a:rPr lang="ja-JP">
                <a:ea typeface="+mn-lt"/>
                <a:cs typeface="+mn-lt"/>
              </a:rPr>
              <a:t>エンドポイント単位でのリクエスト送信</a:t>
            </a:r>
            <a:endParaRPr lang="ja-JP"/>
          </a:p>
          <a:p>
            <a:pPr>
              <a:buFont typeface="Arial"/>
              <a:buChar char="•"/>
            </a:pPr>
            <a:r>
              <a:rPr lang="ja-JP">
                <a:ea typeface="+mn-lt"/>
                <a:cs typeface="+mn-lt"/>
              </a:rPr>
              <a:t>モックを使用せず、実DBにアクセスする形で実施</a:t>
            </a:r>
            <a:endParaRPr lang="ja-JP"/>
          </a:p>
          <a:p>
            <a:pPr>
              <a:buFont typeface="Arial"/>
              <a:buChar char="•"/>
            </a:pPr>
            <a:r>
              <a:rPr lang="ja-JP">
                <a:ea typeface="+mn-lt"/>
                <a:cs typeface="+mn-lt"/>
              </a:rPr>
              <a:t>正常系：商品一覧取得、詳細取得、ログインなど</a:t>
            </a:r>
            <a:endParaRPr lang="ja-JP"/>
          </a:p>
          <a:p>
            <a:pPr>
              <a:buFont typeface="Arial"/>
              <a:buChar char="•"/>
            </a:pPr>
            <a:r>
              <a:rPr lang="ja-JP">
                <a:ea typeface="+mn-lt"/>
                <a:cs typeface="+mn-lt"/>
              </a:rPr>
              <a:t>異常系：不正ID、未認証リクエスト、入力バリデーションなど</a:t>
            </a:r>
            <a:endParaRPr lang="ja-JP"/>
          </a:p>
          <a:p>
            <a:pPr>
              <a:buFont typeface="Arial"/>
              <a:buChar char="•"/>
            </a:pPr>
            <a:r>
              <a:rPr lang="ja-JP">
                <a:ea typeface="+mn-lt"/>
                <a:cs typeface="+mn-lt"/>
              </a:rPr>
              <a:t>期待結果：HTTPステータス・レスポンス形式・DBの状態が仕様通りであること</a:t>
            </a:r>
            <a:endParaRPr lang="ja-JP"/>
          </a:p>
          <a:p>
            <a:pPr marL="0" indent="0">
              <a:buNone/>
            </a:pPr>
            <a:endParaRPr lang="ja-JP" altLang="en-US">
              <a:ea typeface="游ゴシック" panose="02110004020202020204"/>
            </a:endParaRPr>
          </a:p>
        </p:txBody>
      </p:sp>
      <p:grpSp>
        <p:nvGrpSpPr>
          <p:cNvPr id="35" name="Group 34">
            <a:extLst>
              <a:ext uri="{FF2B5EF4-FFF2-40B4-BE49-F238E27FC236}">
                <a16:creationId xmlns:a16="http://schemas.microsoft.com/office/drawing/2014/main" id="{8225D0F8-FA1A-9C58-B3C9-958733CDCDB4}"/>
              </a:ext>
            </a:extLst>
          </p:cNvPr>
          <p:cNvGrpSpPr/>
          <p:nvPr/>
        </p:nvGrpSpPr>
        <p:grpSpPr>
          <a:xfrm>
            <a:off x="134480" y="208589"/>
            <a:ext cx="11923032" cy="6653313"/>
            <a:chOff x="134480" y="169512"/>
            <a:chExt cx="11805802" cy="6516544"/>
          </a:xfrm>
        </p:grpSpPr>
        <p:grpSp>
          <p:nvGrpSpPr>
            <p:cNvPr id="5" name="Group 4">
              <a:extLst>
                <a:ext uri="{FF2B5EF4-FFF2-40B4-BE49-F238E27FC236}">
                  <a16:creationId xmlns:a16="http://schemas.microsoft.com/office/drawing/2014/main" id="{0FD88759-B3BA-9B98-36B0-14D8F49221A5}"/>
                </a:ext>
              </a:extLst>
            </p:cNvPr>
            <p:cNvGrpSpPr/>
            <p:nvPr/>
          </p:nvGrpSpPr>
          <p:grpSpPr>
            <a:xfrm>
              <a:off x="11526380" y="169512"/>
              <a:ext cx="413902" cy="6497491"/>
              <a:chOff x="11478755" y="226662"/>
              <a:chExt cx="423427" cy="6259375"/>
            </a:xfrm>
          </p:grpSpPr>
          <p:pic>
            <p:nvPicPr>
              <p:cNvPr id="21" name="Picture 20" descr="バケツのポップコーンイラストのフリー素材｜イラストイメージ">
                <a:extLst>
                  <a:ext uri="{FF2B5EF4-FFF2-40B4-BE49-F238E27FC236}">
                    <a16:creationId xmlns:a16="http://schemas.microsoft.com/office/drawing/2014/main" id="{1923DCC2-CC7E-CC9C-CCAF-91BCCA81E2F5}"/>
                  </a:ext>
                </a:extLst>
              </p:cNvPr>
              <p:cNvPicPr>
                <a:picLocks noChangeAspect="1"/>
              </p:cNvPicPr>
              <p:nvPr/>
            </p:nvPicPr>
            <p:blipFill>
              <a:blip r:embed="rId2"/>
              <a:srcRect l="6731" r="6731" b="4307"/>
              <a:stretch>
                <a:fillRect/>
              </a:stretch>
            </p:blipFill>
            <p:spPr>
              <a:xfrm>
                <a:off x="11478755" y="226662"/>
                <a:ext cx="423427" cy="353875"/>
              </a:xfrm>
              <a:prstGeom prst="rect">
                <a:avLst/>
              </a:prstGeom>
            </p:spPr>
          </p:pic>
          <p:pic>
            <p:nvPicPr>
              <p:cNvPr id="22" name="Picture 21" descr="バケツのポップコーンイラストのフリー素材｜イラストイメージ">
                <a:extLst>
                  <a:ext uri="{FF2B5EF4-FFF2-40B4-BE49-F238E27FC236}">
                    <a16:creationId xmlns:a16="http://schemas.microsoft.com/office/drawing/2014/main" id="{18AD8A77-18C9-6D2B-875D-0F3F32D58525}"/>
                  </a:ext>
                </a:extLst>
              </p:cNvPr>
              <p:cNvPicPr>
                <a:picLocks noChangeAspect="1"/>
              </p:cNvPicPr>
              <p:nvPr/>
            </p:nvPicPr>
            <p:blipFill>
              <a:blip r:embed="rId2"/>
              <a:srcRect l="6731" r="6731" b="4307"/>
              <a:stretch>
                <a:fillRect/>
              </a:stretch>
            </p:blipFill>
            <p:spPr>
              <a:xfrm>
                <a:off x="11478755" y="674337"/>
                <a:ext cx="423427" cy="353875"/>
              </a:xfrm>
              <a:prstGeom prst="rect">
                <a:avLst/>
              </a:prstGeom>
            </p:spPr>
          </p:pic>
          <p:pic>
            <p:nvPicPr>
              <p:cNvPr id="23" name="Picture 22" descr="バケツのポップコーンイラストのフリー素材｜イラストイメージ">
                <a:extLst>
                  <a:ext uri="{FF2B5EF4-FFF2-40B4-BE49-F238E27FC236}">
                    <a16:creationId xmlns:a16="http://schemas.microsoft.com/office/drawing/2014/main" id="{5025E2FF-8382-6BFE-2169-988BD8F4A3D7}"/>
                  </a:ext>
                </a:extLst>
              </p:cNvPr>
              <p:cNvPicPr>
                <a:picLocks noChangeAspect="1"/>
              </p:cNvPicPr>
              <p:nvPr/>
            </p:nvPicPr>
            <p:blipFill>
              <a:blip r:embed="rId2"/>
              <a:srcRect l="6731" r="6731" b="4307"/>
              <a:stretch>
                <a:fillRect/>
              </a:stretch>
            </p:blipFill>
            <p:spPr>
              <a:xfrm>
                <a:off x="11478755" y="1093437"/>
                <a:ext cx="423427" cy="353875"/>
              </a:xfrm>
              <a:prstGeom prst="rect">
                <a:avLst/>
              </a:prstGeom>
            </p:spPr>
          </p:pic>
          <p:pic>
            <p:nvPicPr>
              <p:cNvPr id="24" name="Picture 23" descr="バケツのポップコーンイラストのフリー素材｜イラストイメージ">
                <a:extLst>
                  <a:ext uri="{FF2B5EF4-FFF2-40B4-BE49-F238E27FC236}">
                    <a16:creationId xmlns:a16="http://schemas.microsoft.com/office/drawing/2014/main" id="{7FF1C80A-62E8-80AF-9CC6-D1D1CEE588F5}"/>
                  </a:ext>
                </a:extLst>
              </p:cNvPr>
              <p:cNvPicPr>
                <a:picLocks noChangeAspect="1"/>
              </p:cNvPicPr>
              <p:nvPr/>
            </p:nvPicPr>
            <p:blipFill>
              <a:blip r:embed="rId2"/>
              <a:srcRect l="6731" r="6731" b="4307"/>
              <a:stretch>
                <a:fillRect/>
              </a:stretch>
            </p:blipFill>
            <p:spPr>
              <a:xfrm>
                <a:off x="11478755" y="1998312"/>
                <a:ext cx="423427" cy="353875"/>
              </a:xfrm>
              <a:prstGeom prst="rect">
                <a:avLst/>
              </a:prstGeom>
            </p:spPr>
          </p:pic>
          <p:pic>
            <p:nvPicPr>
              <p:cNvPr id="25" name="Picture 24" descr="バケツのポップコーンイラストのフリー素材｜イラストイメージ">
                <a:extLst>
                  <a:ext uri="{FF2B5EF4-FFF2-40B4-BE49-F238E27FC236}">
                    <a16:creationId xmlns:a16="http://schemas.microsoft.com/office/drawing/2014/main" id="{034DC0FD-63BC-ADA2-7C76-209FD23F2194}"/>
                  </a:ext>
                </a:extLst>
              </p:cNvPr>
              <p:cNvPicPr>
                <a:picLocks noChangeAspect="1"/>
              </p:cNvPicPr>
              <p:nvPr/>
            </p:nvPicPr>
            <p:blipFill>
              <a:blip r:embed="rId2"/>
              <a:srcRect l="6731" r="6731" b="4307"/>
              <a:stretch>
                <a:fillRect/>
              </a:stretch>
            </p:blipFill>
            <p:spPr>
              <a:xfrm>
                <a:off x="11478755" y="2931762"/>
                <a:ext cx="423427" cy="353875"/>
              </a:xfrm>
              <a:prstGeom prst="rect">
                <a:avLst/>
              </a:prstGeom>
            </p:spPr>
          </p:pic>
          <p:pic>
            <p:nvPicPr>
              <p:cNvPr id="26" name="Picture 25" descr="バケツのポップコーンイラストのフリー素材｜イラストイメージ">
                <a:extLst>
                  <a:ext uri="{FF2B5EF4-FFF2-40B4-BE49-F238E27FC236}">
                    <a16:creationId xmlns:a16="http://schemas.microsoft.com/office/drawing/2014/main" id="{618917AF-7BB9-990A-71A4-E05322EBEBA3}"/>
                  </a:ext>
                </a:extLst>
              </p:cNvPr>
              <p:cNvPicPr>
                <a:picLocks noChangeAspect="1"/>
              </p:cNvPicPr>
              <p:nvPr/>
            </p:nvPicPr>
            <p:blipFill>
              <a:blip r:embed="rId2"/>
              <a:srcRect l="6731" r="6731" b="4307"/>
              <a:stretch>
                <a:fillRect/>
              </a:stretch>
            </p:blipFill>
            <p:spPr>
              <a:xfrm>
                <a:off x="11478755" y="1522062"/>
                <a:ext cx="423427" cy="353875"/>
              </a:xfrm>
              <a:prstGeom prst="rect">
                <a:avLst/>
              </a:prstGeom>
            </p:spPr>
          </p:pic>
          <p:pic>
            <p:nvPicPr>
              <p:cNvPr id="27" name="Picture 26" descr="バケツのポップコーンイラストのフリー素材｜イラストイメージ">
                <a:extLst>
                  <a:ext uri="{FF2B5EF4-FFF2-40B4-BE49-F238E27FC236}">
                    <a16:creationId xmlns:a16="http://schemas.microsoft.com/office/drawing/2014/main" id="{86D1FF93-E095-D921-A24B-D6A250B3E467}"/>
                  </a:ext>
                </a:extLst>
              </p:cNvPr>
              <p:cNvPicPr>
                <a:picLocks noChangeAspect="1"/>
              </p:cNvPicPr>
              <p:nvPr/>
            </p:nvPicPr>
            <p:blipFill>
              <a:blip r:embed="rId2"/>
              <a:srcRect l="6731" r="6731" b="4307"/>
              <a:stretch>
                <a:fillRect/>
              </a:stretch>
            </p:blipFill>
            <p:spPr>
              <a:xfrm>
                <a:off x="11478755" y="2474562"/>
                <a:ext cx="423427" cy="353875"/>
              </a:xfrm>
              <a:prstGeom prst="rect">
                <a:avLst/>
              </a:prstGeom>
            </p:spPr>
          </p:pic>
          <p:pic>
            <p:nvPicPr>
              <p:cNvPr id="28" name="Picture 27" descr="バケツのポップコーンイラストのフリー素材｜イラストイメージ">
                <a:extLst>
                  <a:ext uri="{FF2B5EF4-FFF2-40B4-BE49-F238E27FC236}">
                    <a16:creationId xmlns:a16="http://schemas.microsoft.com/office/drawing/2014/main" id="{384A4304-A956-3522-98D3-860C8B91A5FD}"/>
                  </a:ext>
                </a:extLst>
              </p:cNvPr>
              <p:cNvPicPr>
                <a:picLocks noChangeAspect="1"/>
              </p:cNvPicPr>
              <p:nvPr/>
            </p:nvPicPr>
            <p:blipFill>
              <a:blip r:embed="rId2"/>
              <a:srcRect l="6731" r="6731" b="4307"/>
              <a:stretch>
                <a:fillRect/>
              </a:stretch>
            </p:blipFill>
            <p:spPr>
              <a:xfrm>
                <a:off x="11478755" y="3427062"/>
                <a:ext cx="423427" cy="353875"/>
              </a:xfrm>
              <a:prstGeom prst="rect">
                <a:avLst/>
              </a:prstGeom>
            </p:spPr>
          </p:pic>
          <p:pic>
            <p:nvPicPr>
              <p:cNvPr id="29" name="Picture 28" descr="バケツのポップコーンイラストのフリー素材｜イラストイメージ">
                <a:extLst>
                  <a:ext uri="{FF2B5EF4-FFF2-40B4-BE49-F238E27FC236}">
                    <a16:creationId xmlns:a16="http://schemas.microsoft.com/office/drawing/2014/main" id="{027BD603-93E7-B6D0-9407-7A8187E0288E}"/>
                  </a:ext>
                </a:extLst>
              </p:cNvPr>
              <p:cNvPicPr>
                <a:picLocks noChangeAspect="1"/>
              </p:cNvPicPr>
              <p:nvPr/>
            </p:nvPicPr>
            <p:blipFill>
              <a:blip r:embed="rId2"/>
              <a:srcRect l="6731" r="6731" b="4307"/>
              <a:stretch>
                <a:fillRect/>
              </a:stretch>
            </p:blipFill>
            <p:spPr>
              <a:xfrm>
                <a:off x="11478755" y="3874737"/>
                <a:ext cx="423427" cy="353875"/>
              </a:xfrm>
              <a:prstGeom prst="rect">
                <a:avLst/>
              </a:prstGeom>
            </p:spPr>
          </p:pic>
          <p:pic>
            <p:nvPicPr>
              <p:cNvPr id="30" name="Picture 29" descr="バケツのポップコーンイラストのフリー素材｜イラストイメージ">
                <a:extLst>
                  <a:ext uri="{FF2B5EF4-FFF2-40B4-BE49-F238E27FC236}">
                    <a16:creationId xmlns:a16="http://schemas.microsoft.com/office/drawing/2014/main" id="{39FE3BFC-567B-9818-1BD0-DB28CFE77446}"/>
                  </a:ext>
                </a:extLst>
              </p:cNvPr>
              <p:cNvPicPr>
                <a:picLocks noChangeAspect="1"/>
              </p:cNvPicPr>
              <p:nvPr/>
            </p:nvPicPr>
            <p:blipFill>
              <a:blip r:embed="rId2"/>
              <a:srcRect l="6731" r="6731" b="4307"/>
              <a:stretch>
                <a:fillRect/>
              </a:stretch>
            </p:blipFill>
            <p:spPr>
              <a:xfrm>
                <a:off x="11478755" y="4293837"/>
                <a:ext cx="423427" cy="353875"/>
              </a:xfrm>
              <a:prstGeom prst="rect">
                <a:avLst/>
              </a:prstGeom>
            </p:spPr>
          </p:pic>
          <p:pic>
            <p:nvPicPr>
              <p:cNvPr id="31" name="Picture 30" descr="バケツのポップコーンイラストのフリー素材｜イラストイメージ">
                <a:extLst>
                  <a:ext uri="{FF2B5EF4-FFF2-40B4-BE49-F238E27FC236}">
                    <a16:creationId xmlns:a16="http://schemas.microsoft.com/office/drawing/2014/main" id="{7B2B69F0-AA41-0234-C859-52CB48AEDB3B}"/>
                  </a:ext>
                </a:extLst>
              </p:cNvPr>
              <p:cNvPicPr>
                <a:picLocks noChangeAspect="1"/>
              </p:cNvPicPr>
              <p:nvPr/>
            </p:nvPicPr>
            <p:blipFill>
              <a:blip r:embed="rId2"/>
              <a:srcRect l="6731" r="6731" b="4307"/>
              <a:stretch>
                <a:fillRect/>
              </a:stretch>
            </p:blipFill>
            <p:spPr>
              <a:xfrm>
                <a:off x="11478755" y="5198712"/>
                <a:ext cx="423427" cy="353875"/>
              </a:xfrm>
              <a:prstGeom prst="rect">
                <a:avLst/>
              </a:prstGeom>
            </p:spPr>
          </p:pic>
          <p:pic>
            <p:nvPicPr>
              <p:cNvPr id="32" name="Picture 31" descr="バケツのポップコーンイラストのフリー素材｜イラストイメージ">
                <a:extLst>
                  <a:ext uri="{FF2B5EF4-FFF2-40B4-BE49-F238E27FC236}">
                    <a16:creationId xmlns:a16="http://schemas.microsoft.com/office/drawing/2014/main" id="{39533207-C3C5-5CA3-4C4D-8D78E4A29F39}"/>
                  </a:ext>
                </a:extLst>
              </p:cNvPr>
              <p:cNvPicPr>
                <a:picLocks noChangeAspect="1"/>
              </p:cNvPicPr>
              <p:nvPr/>
            </p:nvPicPr>
            <p:blipFill>
              <a:blip r:embed="rId2"/>
              <a:srcRect l="6731" r="6731" b="4307"/>
              <a:stretch>
                <a:fillRect/>
              </a:stretch>
            </p:blipFill>
            <p:spPr>
              <a:xfrm>
                <a:off x="11478755" y="6132162"/>
                <a:ext cx="423427" cy="353875"/>
              </a:xfrm>
              <a:prstGeom prst="rect">
                <a:avLst/>
              </a:prstGeom>
            </p:spPr>
          </p:pic>
          <p:pic>
            <p:nvPicPr>
              <p:cNvPr id="33" name="Picture 32" descr="バケツのポップコーンイラストのフリー素材｜イラストイメージ">
                <a:extLst>
                  <a:ext uri="{FF2B5EF4-FFF2-40B4-BE49-F238E27FC236}">
                    <a16:creationId xmlns:a16="http://schemas.microsoft.com/office/drawing/2014/main" id="{DA6F0DE8-23C4-F858-58E4-D72F16513908}"/>
                  </a:ext>
                </a:extLst>
              </p:cNvPr>
              <p:cNvPicPr>
                <a:picLocks noChangeAspect="1"/>
              </p:cNvPicPr>
              <p:nvPr/>
            </p:nvPicPr>
            <p:blipFill>
              <a:blip r:embed="rId2"/>
              <a:srcRect l="6731" r="6731" b="4307"/>
              <a:stretch>
                <a:fillRect/>
              </a:stretch>
            </p:blipFill>
            <p:spPr>
              <a:xfrm>
                <a:off x="11478755" y="4722462"/>
                <a:ext cx="423427" cy="353875"/>
              </a:xfrm>
              <a:prstGeom prst="rect">
                <a:avLst/>
              </a:prstGeom>
            </p:spPr>
          </p:pic>
          <p:pic>
            <p:nvPicPr>
              <p:cNvPr id="34" name="Picture 33" descr="バケツのポップコーンイラストのフリー素材｜イラストイメージ">
                <a:extLst>
                  <a:ext uri="{FF2B5EF4-FFF2-40B4-BE49-F238E27FC236}">
                    <a16:creationId xmlns:a16="http://schemas.microsoft.com/office/drawing/2014/main" id="{B3058C73-B3C9-7405-6DA4-6528FA05770E}"/>
                  </a:ext>
                </a:extLst>
              </p:cNvPr>
              <p:cNvPicPr>
                <a:picLocks noChangeAspect="1"/>
              </p:cNvPicPr>
              <p:nvPr/>
            </p:nvPicPr>
            <p:blipFill>
              <a:blip r:embed="rId2"/>
              <a:srcRect l="6731" r="6731" b="4307"/>
              <a:stretch>
                <a:fillRect/>
              </a:stretch>
            </p:blipFill>
            <p:spPr>
              <a:xfrm>
                <a:off x="11478755" y="5674962"/>
                <a:ext cx="423427" cy="353875"/>
              </a:xfrm>
              <a:prstGeom prst="rect">
                <a:avLst/>
              </a:prstGeom>
            </p:spPr>
          </p:pic>
        </p:grpSp>
        <p:grpSp>
          <p:nvGrpSpPr>
            <p:cNvPr id="6" name="Group 5">
              <a:extLst>
                <a:ext uri="{FF2B5EF4-FFF2-40B4-BE49-F238E27FC236}">
                  <a16:creationId xmlns:a16="http://schemas.microsoft.com/office/drawing/2014/main" id="{C9D02A10-A278-4028-E3A6-EB661B1163C9}"/>
                </a:ext>
              </a:extLst>
            </p:cNvPr>
            <p:cNvGrpSpPr/>
            <p:nvPr/>
          </p:nvGrpSpPr>
          <p:grpSpPr>
            <a:xfrm>
              <a:off x="134480" y="169512"/>
              <a:ext cx="423427" cy="6516544"/>
              <a:chOff x="11478755" y="226662"/>
              <a:chExt cx="423427" cy="6259375"/>
            </a:xfrm>
          </p:grpSpPr>
          <p:pic>
            <p:nvPicPr>
              <p:cNvPr id="7" name="Picture 6" descr="バケツのポップコーンイラストのフリー素材｜イラストイメージ">
                <a:extLst>
                  <a:ext uri="{FF2B5EF4-FFF2-40B4-BE49-F238E27FC236}">
                    <a16:creationId xmlns:a16="http://schemas.microsoft.com/office/drawing/2014/main" id="{FE83523D-171F-8131-D5BB-56CBE9148085}"/>
                  </a:ext>
                </a:extLst>
              </p:cNvPr>
              <p:cNvPicPr>
                <a:picLocks noChangeAspect="1"/>
              </p:cNvPicPr>
              <p:nvPr/>
            </p:nvPicPr>
            <p:blipFill>
              <a:blip r:embed="rId2"/>
              <a:srcRect l="6731" r="6731" b="4307"/>
              <a:stretch>
                <a:fillRect/>
              </a:stretch>
            </p:blipFill>
            <p:spPr>
              <a:xfrm>
                <a:off x="11478755" y="226662"/>
                <a:ext cx="423427" cy="353875"/>
              </a:xfrm>
              <a:prstGeom prst="rect">
                <a:avLst/>
              </a:prstGeom>
            </p:spPr>
          </p:pic>
          <p:pic>
            <p:nvPicPr>
              <p:cNvPr id="8" name="Picture 7" descr="バケツのポップコーンイラストのフリー素材｜イラストイメージ">
                <a:extLst>
                  <a:ext uri="{FF2B5EF4-FFF2-40B4-BE49-F238E27FC236}">
                    <a16:creationId xmlns:a16="http://schemas.microsoft.com/office/drawing/2014/main" id="{BD50C4C5-4AF2-EA89-1441-92677FFA022B}"/>
                  </a:ext>
                </a:extLst>
              </p:cNvPr>
              <p:cNvPicPr>
                <a:picLocks noChangeAspect="1"/>
              </p:cNvPicPr>
              <p:nvPr/>
            </p:nvPicPr>
            <p:blipFill>
              <a:blip r:embed="rId2"/>
              <a:srcRect l="6731" r="6731" b="4307"/>
              <a:stretch>
                <a:fillRect/>
              </a:stretch>
            </p:blipFill>
            <p:spPr>
              <a:xfrm>
                <a:off x="11478755" y="674337"/>
                <a:ext cx="423427" cy="353875"/>
              </a:xfrm>
              <a:prstGeom prst="rect">
                <a:avLst/>
              </a:prstGeom>
            </p:spPr>
          </p:pic>
          <p:pic>
            <p:nvPicPr>
              <p:cNvPr id="9" name="Picture 8" descr="バケツのポップコーンイラストのフリー素材｜イラストイメージ">
                <a:extLst>
                  <a:ext uri="{FF2B5EF4-FFF2-40B4-BE49-F238E27FC236}">
                    <a16:creationId xmlns:a16="http://schemas.microsoft.com/office/drawing/2014/main" id="{DEDDCB94-B701-D1DE-6813-8CDB4607E1A8}"/>
                  </a:ext>
                </a:extLst>
              </p:cNvPr>
              <p:cNvPicPr>
                <a:picLocks noChangeAspect="1"/>
              </p:cNvPicPr>
              <p:nvPr/>
            </p:nvPicPr>
            <p:blipFill>
              <a:blip r:embed="rId2"/>
              <a:srcRect l="6731" r="6731" b="4307"/>
              <a:stretch>
                <a:fillRect/>
              </a:stretch>
            </p:blipFill>
            <p:spPr>
              <a:xfrm>
                <a:off x="11478755" y="1093437"/>
                <a:ext cx="423427" cy="353875"/>
              </a:xfrm>
              <a:prstGeom prst="rect">
                <a:avLst/>
              </a:prstGeom>
            </p:spPr>
          </p:pic>
          <p:pic>
            <p:nvPicPr>
              <p:cNvPr id="10" name="Picture 9" descr="バケツのポップコーンイラストのフリー素材｜イラストイメージ">
                <a:extLst>
                  <a:ext uri="{FF2B5EF4-FFF2-40B4-BE49-F238E27FC236}">
                    <a16:creationId xmlns:a16="http://schemas.microsoft.com/office/drawing/2014/main" id="{6D2EB0D9-35A6-447C-C3C7-D135E17FBE2B}"/>
                  </a:ext>
                </a:extLst>
              </p:cNvPr>
              <p:cNvPicPr>
                <a:picLocks noChangeAspect="1"/>
              </p:cNvPicPr>
              <p:nvPr/>
            </p:nvPicPr>
            <p:blipFill>
              <a:blip r:embed="rId2"/>
              <a:srcRect l="6731" r="6731" b="4307"/>
              <a:stretch>
                <a:fillRect/>
              </a:stretch>
            </p:blipFill>
            <p:spPr>
              <a:xfrm>
                <a:off x="11478755" y="1998312"/>
                <a:ext cx="423427" cy="353875"/>
              </a:xfrm>
              <a:prstGeom prst="rect">
                <a:avLst/>
              </a:prstGeom>
            </p:spPr>
          </p:pic>
          <p:pic>
            <p:nvPicPr>
              <p:cNvPr id="11" name="Picture 10" descr="バケツのポップコーンイラストのフリー素材｜イラストイメージ">
                <a:extLst>
                  <a:ext uri="{FF2B5EF4-FFF2-40B4-BE49-F238E27FC236}">
                    <a16:creationId xmlns:a16="http://schemas.microsoft.com/office/drawing/2014/main" id="{B20CCD17-0577-2ADB-C550-E9C3C17B0B4B}"/>
                  </a:ext>
                </a:extLst>
              </p:cNvPr>
              <p:cNvPicPr>
                <a:picLocks noChangeAspect="1"/>
              </p:cNvPicPr>
              <p:nvPr/>
            </p:nvPicPr>
            <p:blipFill>
              <a:blip r:embed="rId2"/>
              <a:srcRect l="6731" r="6731" b="4307"/>
              <a:stretch>
                <a:fillRect/>
              </a:stretch>
            </p:blipFill>
            <p:spPr>
              <a:xfrm>
                <a:off x="11478755" y="2931762"/>
                <a:ext cx="423427" cy="353875"/>
              </a:xfrm>
              <a:prstGeom prst="rect">
                <a:avLst/>
              </a:prstGeom>
            </p:spPr>
          </p:pic>
          <p:pic>
            <p:nvPicPr>
              <p:cNvPr id="12" name="Picture 11" descr="バケツのポップコーンイラストのフリー素材｜イラストイメージ">
                <a:extLst>
                  <a:ext uri="{FF2B5EF4-FFF2-40B4-BE49-F238E27FC236}">
                    <a16:creationId xmlns:a16="http://schemas.microsoft.com/office/drawing/2014/main" id="{8219C7EE-8B9A-AFA5-8EF4-677D495D4210}"/>
                  </a:ext>
                </a:extLst>
              </p:cNvPr>
              <p:cNvPicPr>
                <a:picLocks noChangeAspect="1"/>
              </p:cNvPicPr>
              <p:nvPr/>
            </p:nvPicPr>
            <p:blipFill>
              <a:blip r:embed="rId2"/>
              <a:srcRect l="6731" r="6731" b="4307"/>
              <a:stretch>
                <a:fillRect/>
              </a:stretch>
            </p:blipFill>
            <p:spPr>
              <a:xfrm>
                <a:off x="11478755" y="1522062"/>
                <a:ext cx="423427" cy="353875"/>
              </a:xfrm>
              <a:prstGeom prst="rect">
                <a:avLst/>
              </a:prstGeom>
            </p:spPr>
          </p:pic>
          <p:pic>
            <p:nvPicPr>
              <p:cNvPr id="13" name="Picture 12" descr="バケツのポップコーンイラストのフリー素材｜イラストイメージ">
                <a:extLst>
                  <a:ext uri="{FF2B5EF4-FFF2-40B4-BE49-F238E27FC236}">
                    <a16:creationId xmlns:a16="http://schemas.microsoft.com/office/drawing/2014/main" id="{B810C8EA-4ECD-0FB2-D9F6-D20249089A72}"/>
                  </a:ext>
                </a:extLst>
              </p:cNvPr>
              <p:cNvPicPr>
                <a:picLocks noChangeAspect="1"/>
              </p:cNvPicPr>
              <p:nvPr/>
            </p:nvPicPr>
            <p:blipFill>
              <a:blip r:embed="rId2"/>
              <a:srcRect l="6731" r="6731" b="4307"/>
              <a:stretch>
                <a:fillRect/>
              </a:stretch>
            </p:blipFill>
            <p:spPr>
              <a:xfrm>
                <a:off x="11478755" y="2474562"/>
                <a:ext cx="423427" cy="353875"/>
              </a:xfrm>
              <a:prstGeom prst="rect">
                <a:avLst/>
              </a:prstGeom>
            </p:spPr>
          </p:pic>
          <p:pic>
            <p:nvPicPr>
              <p:cNvPr id="14" name="Picture 13" descr="バケツのポップコーンイラストのフリー素材｜イラストイメージ">
                <a:extLst>
                  <a:ext uri="{FF2B5EF4-FFF2-40B4-BE49-F238E27FC236}">
                    <a16:creationId xmlns:a16="http://schemas.microsoft.com/office/drawing/2014/main" id="{E991D0F6-4A70-60BA-9642-19557B4AF4E3}"/>
                  </a:ext>
                </a:extLst>
              </p:cNvPr>
              <p:cNvPicPr>
                <a:picLocks noChangeAspect="1"/>
              </p:cNvPicPr>
              <p:nvPr/>
            </p:nvPicPr>
            <p:blipFill>
              <a:blip r:embed="rId2"/>
              <a:srcRect l="6731" r="6731" b="4307"/>
              <a:stretch>
                <a:fillRect/>
              </a:stretch>
            </p:blipFill>
            <p:spPr>
              <a:xfrm>
                <a:off x="11478755" y="3427062"/>
                <a:ext cx="423427" cy="353875"/>
              </a:xfrm>
              <a:prstGeom prst="rect">
                <a:avLst/>
              </a:prstGeom>
            </p:spPr>
          </p:pic>
          <p:pic>
            <p:nvPicPr>
              <p:cNvPr id="15" name="Picture 14" descr="バケツのポップコーンイラストのフリー素材｜イラストイメージ">
                <a:extLst>
                  <a:ext uri="{FF2B5EF4-FFF2-40B4-BE49-F238E27FC236}">
                    <a16:creationId xmlns:a16="http://schemas.microsoft.com/office/drawing/2014/main" id="{49CC0005-8149-711E-9B16-533A19C1BC2D}"/>
                  </a:ext>
                </a:extLst>
              </p:cNvPr>
              <p:cNvPicPr>
                <a:picLocks noChangeAspect="1"/>
              </p:cNvPicPr>
              <p:nvPr/>
            </p:nvPicPr>
            <p:blipFill>
              <a:blip r:embed="rId2"/>
              <a:srcRect l="6731" r="6731" b="4307"/>
              <a:stretch>
                <a:fillRect/>
              </a:stretch>
            </p:blipFill>
            <p:spPr>
              <a:xfrm>
                <a:off x="11478755" y="3874737"/>
                <a:ext cx="423427" cy="353875"/>
              </a:xfrm>
              <a:prstGeom prst="rect">
                <a:avLst/>
              </a:prstGeom>
            </p:spPr>
          </p:pic>
          <p:pic>
            <p:nvPicPr>
              <p:cNvPr id="16" name="Picture 15" descr="バケツのポップコーンイラストのフリー素材｜イラストイメージ">
                <a:extLst>
                  <a:ext uri="{FF2B5EF4-FFF2-40B4-BE49-F238E27FC236}">
                    <a16:creationId xmlns:a16="http://schemas.microsoft.com/office/drawing/2014/main" id="{C6C05745-D974-0F14-9CF5-BB018B7099AF}"/>
                  </a:ext>
                </a:extLst>
              </p:cNvPr>
              <p:cNvPicPr>
                <a:picLocks noChangeAspect="1"/>
              </p:cNvPicPr>
              <p:nvPr/>
            </p:nvPicPr>
            <p:blipFill>
              <a:blip r:embed="rId2"/>
              <a:srcRect l="6731" r="6731" b="4307"/>
              <a:stretch>
                <a:fillRect/>
              </a:stretch>
            </p:blipFill>
            <p:spPr>
              <a:xfrm>
                <a:off x="11478755" y="4293837"/>
                <a:ext cx="423427" cy="353875"/>
              </a:xfrm>
              <a:prstGeom prst="rect">
                <a:avLst/>
              </a:prstGeom>
            </p:spPr>
          </p:pic>
          <p:pic>
            <p:nvPicPr>
              <p:cNvPr id="17" name="Picture 16" descr="バケツのポップコーンイラストのフリー素材｜イラストイメージ">
                <a:extLst>
                  <a:ext uri="{FF2B5EF4-FFF2-40B4-BE49-F238E27FC236}">
                    <a16:creationId xmlns:a16="http://schemas.microsoft.com/office/drawing/2014/main" id="{988660A8-02BA-E741-5B43-F38C0B5E9C97}"/>
                  </a:ext>
                </a:extLst>
              </p:cNvPr>
              <p:cNvPicPr>
                <a:picLocks noChangeAspect="1"/>
              </p:cNvPicPr>
              <p:nvPr/>
            </p:nvPicPr>
            <p:blipFill>
              <a:blip r:embed="rId2"/>
              <a:srcRect l="6731" r="6731" b="4307"/>
              <a:stretch>
                <a:fillRect/>
              </a:stretch>
            </p:blipFill>
            <p:spPr>
              <a:xfrm>
                <a:off x="11478755" y="5198712"/>
                <a:ext cx="423427" cy="353875"/>
              </a:xfrm>
              <a:prstGeom prst="rect">
                <a:avLst/>
              </a:prstGeom>
            </p:spPr>
          </p:pic>
          <p:pic>
            <p:nvPicPr>
              <p:cNvPr id="18" name="Picture 17" descr="バケツのポップコーンイラストのフリー素材｜イラストイメージ">
                <a:extLst>
                  <a:ext uri="{FF2B5EF4-FFF2-40B4-BE49-F238E27FC236}">
                    <a16:creationId xmlns:a16="http://schemas.microsoft.com/office/drawing/2014/main" id="{381B04BD-660E-4BC2-55AA-04DB553872E2}"/>
                  </a:ext>
                </a:extLst>
              </p:cNvPr>
              <p:cNvPicPr>
                <a:picLocks noChangeAspect="1"/>
              </p:cNvPicPr>
              <p:nvPr/>
            </p:nvPicPr>
            <p:blipFill>
              <a:blip r:embed="rId2"/>
              <a:srcRect l="6731" r="6731" b="4307"/>
              <a:stretch>
                <a:fillRect/>
              </a:stretch>
            </p:blipFill>
            <p:spPr>
              <a:xfrm>
                <a:off x="11478755" y="6132162"/>
                <a:ext cx="423427" cy="353875"/>
              </a:xfrm>
              <a:prstGeom prst="rect">
                <a:avLst/>
              </a:prstGeom>
            </p:spPr>
          </p:pic>
          <p:pic>
            <p:nvPicPr>
              <p:cNvPr id="19" name="Picture 18" descr="バケツのポップコーンイラストのフリー素材｜イラストイメージ">
                <a:extLst>
                  <a:ext uri="{FF2B5EF4-FFF2-40B4-BE49-F238E27FC236}">
                    <a16:creationId xmlns:a16="http://schemas.microsoft.com/office/drawing/2014/main" id="{59736642-ED47-7641-A150-C9E078A0161A}"/>
                  </a:ext>
                </a:extLst>
              </p:cNvPr>
              <p:cNvPicPr>
                <a:picLocks noChangeAspect="1"/>
              </p:cNvPicPr>
              <p:nvPr/>
            </p:nvPicPr>
            <p:blipFill>
              <a:blip r:embed="rId2"/>
              <a:srcRect l="6731" r="6731" b="4307"/>
              <a:stretch>
                <a:fillRect/>
              </a:stretch>
            </p:blipFill>
            <p:spPr>
              <a:xfrm>
                <a:off x="11478755" y="4722462"/>
                <a:ext cx="423427" cy="353875"/>
              </a:xfrm>
              <a:prstGeom prst="rect">
                <a:avLst/>
              </a:prstGeom>
            </p:spPr>
          </p:pic>
          <p:pic>
            <p:nvPicPr>
              <p:cNvPr id="20" name="Picture 19" descr="バケツのポップコーンイラストのフリー素材｜イラストイメージ">
                <a:extLst>
                  <a:ext uri="{FF2B5EF4-FFF2-40B4-BE49-F238E27FC236}">
                    <a16:creationId xmlns:a16="http://schemas.microsoft.com/office/drawing/2014/main" id="{3DE0AC9E-1F65-9972-A202-67926A202301}"/>
                  </a:ext>
                </a:extLst>
              </p:cNvPr>
              <p:cNvPicPr>
                <a:picLocks noChangeAspect="1"/>
              </p:cNvPicPr>
              <p:nvPr/>
            </p:nvPicPr>
            <p:blipFill>
              <a:blip r:embed="rId2"/>
              <a:srcRect l="6731" r="6731" b="4307"/>
              <a:stretch>
                <a:fillRect/>
              </a:stretch>
            </p:blipFill>
            <p:spPr>
              <a:xfrm>
                <a:off x="11478755" y="5674962"/>
                <a:ext cx="423427" cy="353875"/>
              </a:xfrm>
              <a:prstGeom prst="rect">
                <a:avLst/>
              </a:prstGeom>
            </p:spPr>
          </p:pic>
        </p:grpSp>
      </p:grpSp>
    </p:spTree>
    <p:extLst>
      <p:ext uri="{BB962C8B-B14F-4D97-AF65-F5344CB8AC3E}">
        <p14:creationId xmlns:p14="http://schemas.microsoft.com/office/powerpoint/2010/main" val="35771827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EEBF00-B14C-AF97-EDAC-6394CB0C41C8}"/>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59CF69D-89A5-8365-DA0C-FF2CB1EBA900}"/>
              </a:ext>
            </a:extLst>
          </p:cNvPr>
          <p:cNvSpPr>
            <a:spLocks noGrp="1"/>
          </p:cNvSpPr>
          <p:nvPr>
            <p:ph idx="1"/>
          </p:nvPr>
        </p:nvSpPr>
        <p:spPr/>
        <p:txBody>
          <a:bodyPr vert="horz" lIns="91440" tIns="45720" rIns="91440" bIns="45720" rtlCol="0" anchor="t">
            <a:normAutofit/>
          </a:bodyPr>
          <a:lstStyle/>
          <a:p>
            <a:pPr>
              <a:buFont typeface="Arial"/>
              <a:buChar char="•"/>
            </a:pPr>
            <a:endParaRPr lang="en-US" altLang="ja-JP"/>
          </a:p>
          <a:p>
            <a:pPr>
              <a:buFont typeface="Arial"/>
              <a:buChar char="•"/>
            </a:pPr>
            <a:endParaRPr lang="ja-JP">
              <a:ea typeface="游ゴシック"/>
            </a:endParaRPr>
          </a:p>
          <a:p>
            <a:pPr marL="0" indent="0">
              <a:buNone/>
            </a:pPr>
            <a:endParaRPr lang="ja-JP" altLang="en-US">
              <a:ea typeface="游ゴシック" panose="02110004020202020204"/>
            </a:endParaRPr>
          </a:p>
        </p:txBody>
      </p:sp>
      <p:grpSp>
        <p:nvGrpSpPr>
          <p:cNvPr id="35" name="Group 34">
            <a:extLst>
              <a:ext uri="{FF2B5EF4-FFF2-40B4-BE49-F238E27FC236}">
                <a16:creationId xmlns:a16="http://schemas.microsoft.com/office/drawing/2014/main" id="{C55F8837-33D5-E5BA-068D-B2E6B2BC19C9}"/>
              </a:ext>
            </a:extLst>
          </p:cNvPr>
          <p:cNvGrpSpPr/>
          <p:nvPr/>
        </p:nvGrpSpPr>
        <p:grpSpPr>
          <a:xfrm>
            <a:off x="134480" y="208589"/>
            <a:ext cx="11923032" cy="6653313"/>
            <a:chOff x="134480" y="169512"/>
            <a:chExt cx="11805802" cy="6516544"/>
          </a:xfrm>
        </p:grpSpPr>
        <p:grpSp>
          <p:nvGrpSpPr>
            <p:cNvPr id="5" name="Group 4">
              <a:extLst>
                <a:ext uri="{FF2B5EF4-FFF2-40B4-BE49-F238E27FC236}">
                  <a16:creationId xmlns:a16="http://schemas.microsoft.com/office/drawing/2014/main" id="{A3C6DD13-140A-95ED-B35E-ED87FC60DBDC}"/>
                </a:ext>
              </a:extLst>
            </p:cNvPr>
            <p:cNvGrpSpPr/>
            <p:nvPr/>
          </p:nvGrpSpPr>
          <p:grpSpPr>
            <a:xfrm>
              <a:off x="11526380" y="169512"/>
              <a:ext cx="413902" cy="6497491"/>
              <a:chOff x="11478755" y="226662"/>
              <a:chExt cx="423427" cy="6259375"/>
            </a:xfrm>
          </p:grpSpPr>
          <p:pic>
            <p:nvPicPr>
              <p:cNvPr id="21" name="Picture 20" descr="バケツのポップコーンイラストのフリー素材｜イラストイメージ">
                <a:extLst>
                  <a:ext uri="{FF2B5EF4-FFF2-40B4-BE49-F238E27FC236}">
                    <a16:creationId xmlns:a16="http://schemas.microsoft.com/office/drawing/2014/main" id="{3E75FD0E-0A5A-6ADB-110B-5C92FC99794C}"/>
                  </a:ext>
                </a:extLst>
              </p:cNvPr>
              <p:cNvPicPr>
                <a:picLocks noChangeAspect="1"/>
              </p:cNvPicPr>
              <p:nvPr/>
            </p:nvPicPr>
            <p:blipFill>
              <a:blip r:embed="rId2"/>
              <a:srcRect l="6731" r="6731" b="4307"/>
              <a:stretch>
                <a:fillRect/>
              </a:stretch>
            </p:blipFill>
            <p:spPr>
              <a:xfrm>
                <a:off x="11478755" y="226662"/>
                <a:ext cx="423427" cy="353875"/>
              </a:xfrm>
              <a:prstGeom prst="rect">
                <a:avLst/>
              </a:prstGeom>
            </p:spPr>
          </p:pic>
          <p:pic>
            <p:nvPicPr>
              <p:cNvPr id="22" name="Picture 21" descr="バケツのポップコーンイラストのフリー素材｜イラストイメージ">
                <a:extLst>
                  <a:ext uri="{FF2B5EF4-FFF2-40B4-BE49-F238E27FC236}">
                    <a16:creationId xmlns:a16="http://schemas.microsoft.com/office/drawing/2014/main" id="{CF443623-6619-5CE7-C340-FE31565DA152}"/>
                  </a:ext>
                </a:extLst>
              </p:cNvPr>
              <p:cNvPicPr>
                <a:picLocks noChangeAspect="1"/>
              </p:cNvPicPr>
              <p:nvPr/>
            </p:nvPicPr>
            <p:blipFill>
              <a:blip r:embed="rId2"/>
              <a:srcRect l="6731" r="6731" b="4307"/>
              <a:stretch>
                <a:fillRect/>
              </a:stretch>
            </p:blipFill>
            <p:spPr>
              <a:xfrm>
                <a:off x="11478755" y="674337"/>
                <a:ext cx="423427" cy="353875"/>
              </a:xfrm>
              <a:prstGeom prst="rect">
                <a:avLst/>
              </a:prstGeom>
            </p:spPr>
          </p:pic>
          <p:pic>
            <p:nvPicPr>
              <p:cNvPr id="23" name="Picture 22" descr="バケツのポップコーンイラストのフリー素材｜イラストイメージ">
                <a:extLst>
                  <a:ext uri="{FF2B5EF4-FFF2-40B4-BE49-F238E27FC236}">
                    <a16:creationId xmlns:a16="http://schemas.microsoft.com/office/drawing/2014/main" id="{9A3FFBC6-5E83-E45A-12C7-CEDBA81E5F01}"/>
                  </a:ext>
                </a:extLst>
              </p:cNvPr>
              <p:cNvPicPr>
                <a:picLocks noChangeAspect="1"/>
              </p:cNvPicPr>
              <p:nvPr/>
            </p:nvPicPr>
            <p:blipFill>
              <a:blip r:embed="rId2"/>
              <a:srcRect l="6731" r="6731" b="4307"/>
              <a:stretch>
                <a:fillRect/>
              </a:stretch>
            </p:blipFill>
            <p:spPr>
              <a:xfrm>
                <a:off x="11478755" y="1093437"/>
                <a:ext cx="423427" cy="353875"/>
              </a:xfrm>
              <a:prstGeom prst="rect">
                <a:avLst/>
              </a:prstGeom>
            </p:spPr>
          </p:pic>
          <p:pic>
            <p:nvPicPr>
              <p:cNvPr id="24" name="Picture 23" descr="バケツのポップコーンイラストのフリー素材｜イラストイメージ">
                <a:extLst>
                  <a:ext uri="{FF2B5EF4-FFF2-40B4-BE49-F238E27FC236}">
                    <a16:creationId xmlns:a16="http://schemas.microsoft.com/office/drawing/2014/main" id="{5943BA66-07F5-758E-3897-D89E3B51B2D4}"/>
                  </a:ext>
                </a:extLst>
              </p:cNvPr>
              <p:cNvPicPr>
                <a:picLocks noChangeAspect="1"/>
              </p:cNvPicPr>
              <p:nvPr/>
            </p:nvPicPr>
            <p:blipFill>
              <a:blip r:embed="rId2"/>
              <a:srcRect l="6731" r="6731" b="4307"/>
              <a:stretch>
                <a:fillRect/>
              </a:stretch>
            </p:blipFill>
            <p:spPr>
              <a:xfrm>
                <a:off x="11478755" y="1998312"/>
                <a:ext cx="423427" cy="353875"/>
              </a:xfrm>
              <a:prstGeom prst="rect">
                <a:avLst/>
              </a:prstGeom>
            </p:spPr>
          </p:pic>
          <p:pic>
            <p:nvPicPr>
              <p:cNvPr id="25" name="Picture 24" descr="バケツのポップコーンイラストのフリー素材｜イラストイメージ">
                <a:extLst>
                  <a:ext uri="{FF2B5EF4-FFF2-40B4-BE49-F238E27FC236}">
                    <a16:creationId xmlns:a16="http://schemas.microsoft.com/office/drawing/2014/main" id="{13E765B7-8F70-B0C3-F8AE-DC7AE325DEDB}"/>
                  </a:ext>
                </a:extLst>
              </p:cNvPr>
              <p:cNvPicPr>
                <a:picLocks noChangeAspect="1"/>
              </p:cNvPicPr>
              <p:nvPr/>
            </p:nvPicPr>
            <p:blipFill>
              <a:blip r:embed="rId2"/>
              <a:srcRect l="6731" r="6731" b="4307"/>
              <a:stretch>
                <a:fillRect/>
              </a:stretch>
            </p:blipFill>
            <p:spPr>
              <a:xfrm>
                <a:off x="11478755" y="2931762"/>
                <a:ext cx="423427" cy="353875"/>
              </a:xfrm>
              <a:prstGeom prst="rect">
                <a:avLst/>
              </a:prstGeom>
            </p:spPr>
          </p:pic>
          <p:pic>
            <p:nvPicPr>
              <p:cNvPr id="26" name="Picture 25" descr="バケツのポップコーンイラストのフリー素材｜イラストイメージ">
                <a:extLst>
                  <a:ext uri="{FF2B5EF4-FFF2-40B4-BE49-F238E27FC236}">
                    <a16:creationId xmlns:a16="http://schemas.microsoft.com/office/drawing/2014/main" id="{5025783F-401F-9ACB-AA38-DEB2B8F209A8}"/>
                  </a:ext>
                </a:extLst>
              </p:cNvPr>
              <p:cNvPicPr>
                <a:picLocks noChangeAspect="1"/>
              </p:cNvPicPr>
              <p:nvPr/>
            </p:nvPicPr>
            <p:blipFill>
              <a:blip r:embed="rId2"/>
              <a:srcRect l="6731" r="6731" b="4307"/>
              <a:stretch>
                <a:fillRect/>
              </a:stretch>
            </p:blipFill>
            <p:spPr>
              <a:xfrm>
                <a:off x="11478755" y="1522062"/>
                <a:ext cx="423427" cy="353875"/>
              </a:xfrm>
              <a:prstGeom prst="rect">
                <a:avLst/>
              </a:prstGeom>
            </p:spPr>
          </p:pic>
          <p:pic>
            <p:nvPicPr>
              <p:cNvPr id="27" name="Picture 26" descr="バケツのポップコーンイラストのフリー素材｜イラストイメージ">
                <a:extLst>
                  <a:ext uri="{FF2B5EF4-FFF2-40B4-BE49-F238E27FC236}">
                    <a16:creationId xmlns:a16="http://schemas.microsoft.com/office/drawing/2014/main" id="{61D97464-243A-D938-204B-D2D08BB90350}"/>
                  </a:ext>
                </a:extLst>
              </p:cNvPr>
              <p:cNvPicPr>
                <a:picLocks noChangeAspect="1"/>
              </p:cNvPicPr>
              <p:nvPr/>
            </p:nvPicPr>
            <p:blipFill>
              <a:blip r:embed="rId2"/>
              <a:srcRect l="6731" r="6731" b="4307"/>
              <a:stretch>
                <a:fillRect/>
              </a:stretch>
            </p:blipFill>
            <p:spPr>
              <a:xfrm>
                <a:off x="11478755" y="2474562"/>
                <a:ext cx="423427" cy="353875"/>
              </a:xfrm>
              <a:prstGeom prst="rect">
                <a:avLst/>
              </a:prstGeom>
            </p:spPr>
          </p:pic>
          <p:pic>
            <p:nvPicPr>
              <p:cNvPr id="28" name="Picture 27" descr="バケツのポップコーンイラストのフリー素材｜イラストイメージ">
                <a:extLst>
                  <a:ext uri="{FF2B5EF4-FFF2-40B4-BE49-F238E27FC236}">
                    <a16:creationId xmlns:a16="http://schemas.microsoft.com/office/drawing/2014/main" id="{1E9A9E55-B375-7AC9-3D69-3AFAB900C81F}"/>
                  </a:ext>
                </a:extLst>
              </p:cNvPr>
              <p:cNvPicPr>
                <a:picLocks noChangeAspect="1"/>
              </p:cNvPicPr>
              <p:nvPr/>
            </p:nvPicPr>
            <p:blipFill>
              <a:blip r:embed="rId2"/>
              <a:srcRect l="6731" r="6731" b="4307"/>
              <a:stretch>
                <a:fillRect/>
              </a:stretch>
            </p:blipFill>
            <p:spPr>
              <a:xfrm>
                <a:off x="11478755" y="3427062"/>
                <a:ext cx="423427" cy="353875"/>
              </a:xfrm>
              <a:prstGeom prst="rect">
                <a:avLst/>
              </a:prstGeom>
            </p:spPr>
          </p:pic>
          <p:pic>
            <p:nvPicPr>
              <p:cNvPr id="29" name="Picture 28" descr="バケツのポップコーンイラストのフリー素材｜イラストイメージ">
                <a:extLst>
                  <a:ext uri="{FF2B5EF4-FFF2-40B4-BE49-F238E27FC236}">
                    <a16:creationId xmlns:a16="http://schemas.microsoft.com/office/drawing/2014/main" id="{66717388-298A-6813-3ED5-8B5272AC4E16}"/>
                  </a:ext>
                </a:extLst>
              </p:cNvPr>
              <p:cNvPicPr>
                <a:picLocks noChangeAspect="1"/>
              </p:cNvPicPr>
              <p:nvPr/>
            </p:nvPicPr>
            <p:blipFill>
              <a:blip r:embed="rId2"/>
              <a:srcRect l="6731" r="6731" b="4307"/>
              <a:stretch>
                <a:fillRect/>
              </a:stretch>
            </p:blipFill>
            <p:spPr>
              <a:xfrm>
                <a:off x="11478755" y="3874737"/>
                <a:ext cx="423427" cy="353875"/>
              </a:xfrm>
              <a:prstGeom prst="rect">
                <a:avLst/>
              </a:prstGeom>
            </p:spPr>
          </p:pic>
          <p:pic>
            <p:nvPicPr>
              <p:cNvPr id="30" name="Picture 29" descr="バケツのポップコーンイラストのフリー素材｜イラストイメージ">
                <a:extLst>
                  <a:ext uri="{FF2B5EF4-FFF2-40B4-BE49-F238E27FC236}">
                    <a16:creationId xmlns:a16="http://schemas.microsoft.com/office/drawing/2014/main" id="{77DBAC38-31A6-0017-54C8-A4C9A40A084C}"/>
                  </a:ext>
                </a:extLst>
              </p:cNvPr>
              <p:cNvPicPr>
                <a:picLocks noChangeAspect="1"/>
              </p:cNvPicPr>
              <p:nvPr/>
            </p:nvPicPr>
            <p:blipFill>
              <a:blip r:embed="rId2"/>
              <a:srcRect l="6731" r="6731" b="4307"/>
              <a:stretch>
                <a:fillRect/>
              </a:stretch>
            </p:blipFill>
            <p:spPr>
              <a:xfrm>
                <a:off x="11478755" y="4293837"/>
                <a:ext cx="423427" cy="353875"/>
              </a:xfrm>
              <a:prstGeom prst="rect">
                <a:avLst/>
              </a:prstGeom>
            </p:spPr>
          </p:pic>
          <p:pic>
            <p:nvPicPr>
              <p:cNvPr id="31" name="Picture 30" descr="バケツのポップコーンイラストのフリー素材｜イラストイメージ">
                <a:extLst>
                  <a:ext uri="{FF2B5EF4-FFF2-40B4-BE49-F238E27FC236}">
                    <a16:creationId xmlns:a16="http://schemas.microsoft.com/office/drawing/2014/main" id="{F2A971FD-6012-5B56-596A-8AAD6FBC929C}"/>
                  </a:ext>
                </a:extLst>
              </p:cNvPr>
              <p:cNvPicPr>
                <a:picLocks noChangeAspect="1"/>
              </p:cNvPicPr>
              <p:nvPr/>
            </p:nvPicPr>
            <p:blipFill>
              <a:blip r:embed="rId2"/>
              <a:srcRect l="6731" r="6731" b="4307"/>
              <a:stretch>
                <a:fillRect/>
              </a:stretch>
            </p:blipFill>
            <p:spPr>
              <a:xfrm>
                <a:off x="11478755" y="5198712"/>
                <a:ext cx="423427" cy="353875"/>
              </a:xfrm>
              <a:prstGeom prst="rect">
                <a:avLst/>
              </a:prstGeom>
            </p:spPr>
          </p:pic>
          <p:pic>
            <p:nvPicPr>
              <p:cNvPr id="32" name="Picture 31" descr="バケツのポップコーンイラストのフリー素材｜イラストイメージ">
                <a:extLst>
                  <a:ext uri="{FF2B5EF4-FFF2-40B4-BE49-F238E27FC236}">
                    <a16:creationId xmlns:a16="http://schemas.microsoft.com/office/drawing/2014/main" id="{A0F17C57-6231-7D95-7293-B10D87D80128}"/>
                  </a:ext>
                </a:extLst>
              </p:cNvPr>
              <p:cNvPicPr>
                <a:picLocks noChangeAspect="1"/>
              </p:cNvPicPr>
              <p:nvPr/>
            </p:nvPicPr>
            <p:blipFill>
              <a:blip r:embed="rId2"/>
              <a:srcRect l="6731" r="6731" b="4307"/>
              <a:stretch>
                <a:fillRect/>
              </a:stretch>
            </p:blipFill>
            <p:spPr>
              <a:xfrm>
                <a:off x="11478755" y="6132162"/>
                <a:ext cx="423427" cy="353875"/>
              </a:xfrm>
              <a:prstGeom prst="rect">
                <a:avLst/>
              </a:prstGeom>
            </p:spPr>
          </p:pic>
          <p:pic>
            <p:nvPicPr>
              <p:cNvPr id="33" name="Picture 32" descr="バケツのポップコーンイラストのフリー素材｜イラストイメージ">
                <a:extLst>
                  <a:ext uri="{FF2B5EF4-FFF2-40B4-BE49-F238E27FC236}">
                    <a16:creationId xmlns:a16="http://schemas.microsoft.com/office/drawing/2014/main" id="{6CE23C7D-EE84-7A59-F2E8-155C33639C89}"/>
                  </a:ext>
                </a:extLst>
              </p:cNvPr>
              <p:cNvPicPr>
                <a:picLocks noChangeAspect="1"/>
              </p:cNvPicPr>
              <p:nvPr/>
            </p:nvPicPr>
            <p:blipFill>
              <a:blip r:embed="rId2"/>
              <a:srcRect l="6731" r="6731" b="4307"/>
              <a:stretch>
                <a:fillRect/>
              </a:stretch>
            </p:blipFill>
            <p:spPr>
              <a:xfrm>
                <a:off x="11478755" y="4722462"/>
                <a:ext cx="423427" cy="353875"/>
              </a:xfrm>
              <a:prstGeom prst="rect">
                <a:avLst/>
              </a:prstGeom>
            </p:spPr>
          </p:pic>
          <p:pic>
            <p:nvPicPr>
              <p:cNvPr id="34" name="Picture 33" descr="バケツのポップコーンイラストのフリー素材｜イラストイメージ">
                <a:extLst>
                  <a:ext uri="{FF2B5EF4-FFF2-40B4-BE49-F238E27FC236}">
                    <a16:creationId xmlns:a16="http://schemas.microsoft.com/office/drawing/2014/main" id="{3B2373D7-E32A-C718-035A-9EC3F25067EE}"/>
                  </a:ext>
                </a:extLst>
              </p:cNvPr>
              <p:cNvPicPr>
                <a:picLocks noChangeAspect="1"/>
              </p:cNvPicPr>
              <p:nvPr/>
            </p:nvPicPr>
            <p:blipFill>
              <a:blip r:embed="rId2"/>
              <a:srcRect l="6731" r="6731" b="4307"/>
              <a:stretch>
                <a:fillRect/>
              </a:stretch>
            </p:blipFill>
            <p:spPr>
              <a:xfrm>
                <a:off x="11478755" y="5674962"/>
                <a:ext cx="423427" cy="353875"/>
              </a:xfrm>
              <a:prstGeom prst="rect">
                <a:avLst/>
              </a:prstGeom>
            </p:spPr>
          </p:pic>
        </p:grpSp>
        <p:grpSp>
          <p:nvGrpSpPr>
            <p:cNvPr id="6" name="Group 5">
              <a:extLst>
                <a:ext uri="{FF2B5EF4-FFF2-40B4-BE49-F238E27FC236}">
                  <a16:creationId xmlns:a16="http://schemas.microsoft.com/office/drawing/2014/main" id="{82969944-670B-F0EC-4876-A0151ED95C64}"/>
                </a:ext>
              </a:extLst>
            </p:cNvPr>
            <p:cNvGrpSpPr/>
            <p:nvPr/>
          </p:nvGrpSpPr>
          <p:grpSpPr>
            <a:xfrm>
              <a:off x="134480" y="169512"/>
              <a:ext cx="423427" cy="6516544"/>
              <a:chOff x="11478755" y="226662"/>
              <a:chExt cx="423427" cy="6259375"/>
            </a:xfrm>
          </p:grpSpPr>
          <p:pic>
            <p:nvPicPr>
              <p:cNvPr id="7" name="Picture 6" descr="バケツのポップコーンイラストのフリー素材｜イラストイメージ">
                <a:extLst>
                  <a:ext uri="{FF2B5EF4-FFF2-40B4-BE49-F238E27FC236}">
                    <a16:creationId xmlns:a16="http://schemas.microsoft.com/office/drawing/2014/main" id="{3A8EA3F1-A0F4-6B76-D0CE-011558E5C1EE}"/>
                  </a:ext>
                </a:extLst>
              </p:cNvPr>
              <p:cNvPicPr>
                <a:picLocks noChangeAspect="1"/>
              </p:cNvPicPr>
              <p:nvPr/>
            </p:nvPicPr>
            <p:blipFill>
              <a:blip r:embed="rId2"/>
              <a:srcRect l="6731" r="6731" b="4307"/>
              <a:stretch>
                <a:fillRect/>
              </a:stretch>
            </p:blipFill>
            <p:spPr>
              <a:xfrm>
                <a:off x="11478755" y="226662"/>
                <a:ext cx="423427" cy="353875"/>
              </a:xfrm>
              <a:prstGeom prst="rect">
                <a:avLst/>
              </a:prstGeom>
            </p:spPr>
          </p:pic>
          <p:pic>
            <p:nvPicPr>
              <p:cNvPr id="8" name="Picture 7" descr="バケツのポップコーンイラストのフリー素材｜イラストイメージ">
                <a:extLst>
                  <a:ext uri="{FF2B5EF4-FFF2-40B4-BE49-F238E27FC236}">
                    <a16:creationId xmlns:a16="http://schemas.microsoft.com/office/drawing/2014/main" id="{B9356D26-8AED-29FE-77D1-460F3FCC0622}"/>
                  </a:ext>
                </a:extLst>
              </p:cNvPr>
              <p:cNvPicPr>
                <a:picLocks noChangeAspect="1"/>
              </p:cNvPicPr>
              <p:nvPr/>
            </p:nvPicPr>
            <p:blipFill>
              <a:blip r:embed="rId2"/>
              <a:srcRect l="6731" r="6731" b="4307"/>
              <a:stretch>
                <a:fillRect/>
              </a:stretch>
            </p:blipFill>
            <p:spPr>
              <a:xfrm>
                <a:off x="11478755" y="674337"/>
                <a:ext cx="423427" cy="353875"/>
              </a:xfrm>
              <a:prstGeom prst="rect">
                <a:avLst/>
              </a:prstGeom>
            </p:spPr>
          </p:pic>
          <p:pic>
            <p:nvPicPr>
              <p:cNvPr id="9" name="Picture 8" descr="バケツのポップコーンイラストのフリー素材｜イラストイメージ">
                <a:extLst>
                  <a:ext uri="{FF2B5EF4-FFF2-40B4-BE49-F238E27FC236}">
                    <a16:creationId xmlns:a16="http://schemas.microsoft.com/office/drawing/2014/main" id="{336845A1-5B86-B319-FBD0-C040121ABB49}"/>
                  </a:ext>
                </a:extLst>
              </p:cNvPr>
              <p:cNvPicPr>
                <a:picLocks noChangeAspect="1"/>
              </p:cNvPicPr>
              <p:nvPr/>
            </p:nvPicPr>
            <p:blipFill>
              <a:blip r:embed="rId2"/>
              <a:srcRect l="6731" r="6731" b="4307"/>
              <a:stretch>
                <a:fillRect/>
              </a:stretch>
            </p:blipFill>
            <p:spPr>
              <a:xfrm>
                <a:off x="11478755" y="1093437"/>
                <a:ext cx="423427" cy="353875"/>
              </a:xfrm>
              <a:prstGeom prst="rect">
                <a:avLst/>
              </a:prstGeom>
            </p:spPr>
          </p:pic>
          <p:pic>
            <p:nvPicPr>
              <p:cNvPr id="10" name="Picture 9" descr="バケツのポップコーンイラストのフリー素材｜イラストイメージ">
                <a:extLst>
                  <a:ext uri="{FF2B5EF4-FFF2-40B4-BE49-F238E27FC236}">
                    <a16:creationId xmlns:a16="http://schemas.microsoft.com/office/drawing/2014/main" id="{8F4F30D2-33A1-BB94-31FB-207011489DC4}"/>
                  </a:ext>
                </a:extLst>
              </p:cNvPr>
              <p:cNvPicPr>
                <a:picLocks noChangeAspect="1"/>
              </p:cNvPicPr>
              <p:nvPr/>
            </p:nvPicPr>
            <p:blipFill>
              <a:blip r:embed="rId2"/>
              <a:srcRect l="6731" r="6731" b="4307"/>
              <a:stretch>
                <a:fillRect/>
              </a:stretch>
            </p:blipFill>
            <p:spPr>
              <a:xfrm>
                <a:off x="11478755" y="1998312"/>
                <a:ext cx="423427" cy="353875"/>
              </a:xfrm>
              <a:prstGeom prst="rect">
                <a:avLst/>
              </a:prstGeom>
            </p:spPr>
          </p:pic>
          <p:pic>
            <p:nvPicPr>
              <p:cNvPr id="11" name="Picture 10" descr="バケツのポップコーンイラストのフリー素材｜イラストイメージ">
                <a:extLst>
                  <a:ext uri="{FF2B5EF4-FFF2-40B4-BE49-F238E27FC236}">
                    <a16:creationId xmlns:a16="http://schemas.microsoft.com/office/drawing/2014/main" id="{8425A1AD-83DF-1A22-C3A3-ABB550D6C214}"/>
                  </a:ext>
                </a:extLst>
              </p:cNvPr>
              <p:cNvPicPr>
                <a:picLocks noChangeAspect="1"/>
              </p:cNvPicPr>
              <p:nvPr/>
            </p:nvPicPr>
            <p:blipFill>
              <a:blip r:embed="rId2"/>
              <a:srcRect l="6731" r="6731" b="4307"/>
              <a:stretch>
                <a:fillRect/>
              </a:stretch>
            </p:blipFill>
            <p:spPr>
              <a:xfrm>
                <a:off x="11478755" y="2931762"/>
                <a:ext cx="423427" cy="353875"/>
              </a:xfrm>
              <a:prstGeom prst="rect">
                <a:avLst/>
              </a:prstGeom>
            </p:spPr>
          </p:pic>
          <p:pic>
            <p:nvPicPr>
              <p:cNvPr id="12" name="Picture 11" descr="バケツのポップコーンイラストのフリー素材｜イラストイメージ">
                <a:extLst>
                  <a:ext uri="{FF2B5EF4-FFF2-40B4-BE49-F238E27FC236}">
                    <a16:creationId xmlns:a16="http://schemas.microsoft.com/office/drawing/2014/main" id="{B3895792-899A-D024-223E-A205F130AE77}"/>
                  </a:ext>
                </a:extLst>
              </p:cNvPr>
              <p:cNvPicPr>
                <a:picLocks noChangeAspect="1"/>
              </p:cNvPicPr>
              <p:nvPr/>
            </p:nvPicPr>
            <p:blipFill>
              <a:blip r:embed="rId2"/>
              <a:srcRect l="6731" r="6731" b="4307"/>
              <a:stretch>
                <a:fillRect/>
              </a:stretch>
            </p:blipFill>
            <p:spPr>
              <a:xfrm>
                <a:off x="11478755" y="1522062"/>
                <a:ext cx="423427" cy="353875"/>
              </a:xfrm>
              <a:prstGeom prst="rect">
                <a:avLst/>
              </a:prstGeom>
            </p:spPr>
          </p:pic>
          <p:pic>
            <p:nvPicPr>
              <p:cNvPr id="13" name="Picture 12" descr="バケツのポップコーンイラストのフリー素材｜イラストイメージ">
                <a:extLst>
                  <a:ext uri="{FF2B5EF4-FFF2-40B4-BE49-F238E27FC236}">
                    <a16:creationId xmlns:a16="http://schemas.microsoft.com/office/drawing/2014/main" id="{0AD6C7B4-C528-1564-B6BB-F664ECF56D11}"/>
                  </a:ext>
                </a:extLst>
              </p:cNvPr>
              <p:cNvPicPr>
                <a:picLocks noChangeAspect="1"/>
              </p:cNvPicPr>
              <p:nvPr/>
            </p:nvPicPr>
            <p:blipFill>
              <a:blip r:embed="rId2"/>
              <a:srcRect l="6731" r="6731" b="4307"/>
              <a:stretch>
                <a:fillRect/>
              </a:stretch>
            </p:blipFill>
            <p:spPr>
              <a:xfrm>
                <a:off x="11478755" y="2474562"/>
                <a:ext cx="423427" cy="353875"/>
              </a:xfrm>
              <a:prstGeom prst="rect">
                <a:avLst/>
              </a:prstGeom>
            </p:spPr>
          </p:pic>
          <p:pic>
            <p:nvPicPr>
              <p:cNvPr id="14" name="Picture 13" descr="バケツのポップコーンイラストのフリー素材｜イラストイメージ">
                <a:extLst>
                  <a:ext uri="{FF2B5EF4-FFF2-40B4-BE49-F238E27FC236}">
                    <a16:creationId xmlns:a16="http://schemas.microsoft.com/office/drawing/2014/main" id="{8EF92AF5-B90C-7559-4F41-5A93405EA790}"/>
                  </a:ext>
                </a:extLst>
              </p:cNvPr>
              <p:cNvPicPr>
                <a:picLocks noChangeAspect="1"/>
              </p:cNvPicPr>
              <p:nvPr/>
            </p:nvPicPr>
            <p:blipFill>
              <a:blip r:embed="rId2"/>
              <a:srcRect l="6731" r="6731" b="4307"/>
              <a:stretch>
                <a:fillRect/>
              </a:stretch>
            </p:blipFill>
            <p:spPr>
              <a:xfrm>
                <a:off x="11478755" y="3427062"/>
                <a:ext cx="423427" cy="353875"/>
              </a:xfrm>
              <a:prstGeom prst="rect">
                <a:avLst/>
              </a:prstGeom>
            </p:spPr>
          </p:pic>
          <p:pic>
            <p:nvPicPr>
              <p:cNvPr id="15" name="Picture 14" descr="バケツのポップコーンイラストのフリー素材｜イラストイメージ">
                <a:extLst>
                  <a:ext uri="{FF2B5EF4-FFF2-40B4-BE49-F238E27FC236}">
                    <a16:creationId xmlns:a16="http://schemas.microsoft.com/office/drawing/2014/main" id="{9C49B88A-317B-3BDF-3010-BE22B082C674}"/>
                  </a:ext>
                </a:extLst>
              </p:cNvPr>
              <p:cNvPicPr>
                <a:picLocks noChangeAspect="1"/>
              </p:cNvPicPr>
              <p:nvPr/>
            </p:nvPicPr>
            <p:blipFill>
              <a:blip r:embed="rId2"/>
              <a:srcRect l="6731" r="6731" b="4307"/>
              <a:stretch>
                <a:fillRect/>
              </a:stretch>
            </p:blipFill>
            <p:spPr>
              <a:xfrm>
                <a:off x="11478755" y="3874737"/>
                <a:ext cx="423427" cy="353875"/>
              </a:xfrm>
              <a:prstGeom prst="rect">
                <a:avLst/>
              </a:prstGeom>
            </p:spPr>
          </p:pic>
          <p:pic>
            <p:nvPicPr>
              <p:cNvPr id="16" name="Picture 15" descr="バケツのポップコーンイラストのフリー素材｜イラストイメージ">
                <a:extLst>
                  <a:ext uri="{FF2B5EF4-FFF2-40B4-BE49-F238E27FC236}">
                    <a16:creationId xmlns:a16="http://schemas.microsoft.com/office/drawing/2014/main" id="{B7CC2968-B2A0-3E7A-A0A8-B929E8B749C2}"/>
                  </a:ext>
                </a:extLst>
              </p:cNvPr>
              <p:cNvPicPr>
                <a:picLocks noChangeAspect="1"/>
              </p:cNvPicPr>
              <p:nvPr/>
            </p:nvPicPr>
            <p:blipFill>
              <a:blip r:embed="rId2"/>
              <a:srcRect l="6731" r="6731" b="4307"/>
              <a:stretch>
                <a:fillRect/>
              </a:stretch>
            </p:blipFill>
            <p:spPr>
              <a:xfrm>
                <a:off x="11478755" y="4293837"/>
                <a:ext cx="423427" cy="353875"/>
              </a:xfrm>
              <a:prstGeom prst="rect">
                <a:avLst/>
              </a:prstGeom>
            </p:spPr>
          </p:pic>
          <p:pic>
            <p:nvPicPr>
              <p:cNvPr id="17" name="Picture 16" descr="バケツのポップコーンイラストのフリー素材｜イラストイメージ">
                <a:extLst>
                  <a:ext uri="{FF2B5EF4-FFF2-40B4-BE49-F238E27FC236}">
                    <a16:creationId xmlns:a16="http://schemas.microsoft.com/office/drawing/2014/main" id="{6EC701CA-50FC-9F11-E759-00DFC8B631A5}"/>
                  </a:ext>
                </a:extLst>
              </p:cNvPr>
              <p:cNvPicPr>
                <a:picLocks noChangeAspect="1"/>
              </p:cNvPicPr>
              <p:nvPr/>
            </p:nvPicPr>
            <p:blipFill>
              <a:blip r:embed="rId2"/>
              <a:srcRect l="6731" r="6731" b="4307"/>
              <a:stretch>
                <a:fillRect/>
              </a:stretch>
            </p:blipFill>
            <p:spPr>
              <a:xfrm>
                <a:off x="11478755" y="5198712"/>
                <a:ext cx="423427" cy="353875"/>
              </a:xfrm>
              <a:prstGeom prst="rect">
                <a:avLst/>
              </a:prstGeom>
            </p:spPr>
          </p:pic>
          <p:pic>
            <p:nvPicPr>
              <p:cNvPr id="18" name="Picture 17" descr="バケツのポップコーンイラストのフリー素材｜イラストイメージ">
                <a:extLst>
                  <a:ext uri="{FF2B5EF4-FFF2-40B4-BE49-F238E27FC236}">
                    <a16:creationId xmlns:a16="http://schemas.microsoft.com/office/drawing/2014/main" id="{649D5ED9-3D79-E294-B7A3-2238F8FB38EA}"/>
                  </a:ext>
                </a:extLst>
              </p:cNvPr>
              <p:cNvPicPr>
                <a:picLocks noChangeAspect="1"/>
              </p:cNvPicPr>
              <p:nvPr/>
            </p:nvPicPr>
            <p:blipFill>
              <a:blip r:embed="rId2"/>
              <a:srcRect l="6731" r="6731" b="4307"/>
              <a:stretch>
                <a:fillRect/>
              </a:stretch>
            </p:blipFill>
            <p:spPr>
              <a:xfrm>
                <a:off x="11478755" y="6132162"/>
                <a:ext cx="423427" cy="353875"/>
              </a:xfrm>
              <a:prstGeom prst="rect">
                <a:avLst/>
              </a:prstGeom>
            </p:spPr>
          </p:pic>
          <p:pic>
            <p:nvPicPr>
              <p:cNvPr id="19" name="Picture 18" descr="バケツのポップコーンイラストのフリー素材｜イラストイメージ">
                <a:extLst>
                  <a:ext uri="{FF2B5EF4-FFF2-40B4-BE49-F238E27FC236}">
                    <a16:creationId xmlns:a16="http://schemas.microsoft.com/office/drawing/2014/main" id="{092B52C3-3770-4F44-17E9-954EB46D2983}"/>
                  </a:ext>
                </a:extLst>
              </p:cNvPr>
              <p:cNvPicPr>
                <a:picLocks noChangeAspect="1"/>
              </p:cNvPicPr>
              <p:nvPr/>
            </p:nvPicPr>
            <p:blipFill>
              <a:blip r:embed="rId2"/>
              <a:srcRect l="6731" r="6731" b="4307"/>
              <a:stretch>
                <a:fillRect/>
              </a:stretch>
            </p:blipFill>
            <p:spPr>
              <a:xfrm>
                <a:off x="11478755" y="4722462"/>
                <a:ext cx="423427" cy="353875"/>
              </a:xfrm>
              <a:prstGeom prst="rect">
                <a:avLst/>
              </a:prstGeom>
            </p:spPr>
          </p:pic>
          <p:pic>
            <p:nvPicPr>
              <p:cNvPr id="20" name="Picture 19" descr="バケツのポップコーンイラストのフリー素材｜イラストイメージ">
                <a:extLst>
                  <a:ext uri="{FF2B5EF4-FFF2-40B4-BE49-F238E27FC236}">
                    <a16:creationId xmlns:a16="http://schemas.microsoft.com/office/drawing/2014/main" id="{9136EE46-66D3-158D-D64F-8F33A1C82234}"/>
                  </a:ext>
                </a:extLst>
              </p:cNvPr>
              <p:cNvPicPr>
                <a:picLocks noChangeAspect="1"/>
              </p:cNvPicPr>
              <p:nvPr/>
            </p:nvPicPr>
            <p:blipFill>
              <a:blip r:embed="rId2"/>
              <a:srcRect l="6731" r="6731" b="4307"/>
              <a:stretch>
                <a:fillRect/>
              </a:stretch>
            </p:blipFill>
            <p:spPr>
              <a:xfrm>
                <a:off x="11478755" y="5674962"/>
                <a:ext cx="423427" cy="353875"/>
              </a:xfrm>
              <a:prstGeom prst="rect">
                <a:avLst/>
              </a:prstGeom>
            </p:spPr>
          </p:pic>
        </p:grpSp>
      </p:grpSp>
      <p:pic>
        <p:nvPicPr>
          <p:cNvPr id="4" name="Picture 3">
            <a:extLst>
              <a:ext uri="{FF2B5EF4-FFF2-40B4-BE49-F238E27FC236}">
                <a16:creationId xmlns:a16="http://schemas.microsoft.com/office/drawing/2014/main" id="{E3235C95-7D3D-D3FD-7F84-65594C17B065}"/>
              </a:ext>
            </a:extLst>
          </p:cNvPr>
          <p:cNvPicPr>
            <a:picLocks noChangeAspect="1"/>
          </p:cNvPicPr>
          <p:nvPr/>
        </p:nvPicPr>
        <p:blipFill>
          <a:blip r:embed="rId3"/>
          <a:stretch>
            <a:fillRect/>
          </a:stretch>
        </p:blipFill>
        <p:spPr>
          <a:xfrm>
            <a:off x="842596" y="420565"/>
            <a:ext cx="7243885" cy="3574562"/>
          </a:xfrm>
          <a:prstGeom prst="rect">
            <a:avLst/>
          </a:prstGeom>
        </p:spPr>
      </p:pic>
      <p:sp>
        <p:nvSpPr>
          <p:cNvPr id="36" name="TextBox 35">
            <a:extLst>
              <a:ext uri="{FF2B5EF4-FFF2-40B4-BE49-F238E27FC236}">
                <a16:creationId xmlns:a16="http://schemas.microsoft.com/office/drawing/2014/main" id="{F8E1AA30-C3E2-B946-D520-FCB6A5C2907D}"/>
              </a:ext>
            </a:extLst>
          </p:cNvPr>
          <p:cNvSpPr txBox="1"/>
          <p:nvPr/>
        </p:nvSpPr>
        <p:spPr>
          <a:xfrm>
            <a:off x="902218" y="4459941"/>
            <a:ext cx="10463420" cy="19389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ea typeface="游ゴシック"/>
              </a:rPr>
              <a:t>(</a:t>
            </a:r>
            <a:r>
              <a:rPr lang="ja-JP" altLang="en-US" sz="2400">
                <a:ea typeface="游ゴシック"/>
              </a:rPr>
              <a:t>例</a:t>
            </a:r>
            <a:r>
              <a:rPr lang="en-US" sz="2400">
                <a:ea typeface="游ゴシック"/>
              </a:rPr>
              <a:t>)</a:t>
            </a:r>
            <a:r>
              <a:rPr lang="ja-JP" altLang="en-US" sz="2400">
                <a:ea typeface="游ゴシック"/>
              </a:rPr>
              <a:t>管理者画面　ログイン成功（正常系）</a:t>
            </a:r>
            <a:br>
              <a:rPr lang="ja-JP" altLang="en-US" sz="2400">
                <a:ea typeface="游ゴシック"/>
              </a:rPr>
            </a:br>
            <a:r>
              <a:rPr lang="ja-JP" altLang="en-US" sz="2400">
                <a:ea typeface="游ゴシック"/>
              </a:rPr>
              <a:t>・連携確認ポイント　</a:t>
            </a:r>
            <a:r>
              <a:rPr lang="ja-JP" sz="2400">
                <a:solidFill>
                  <a:srgbClr val="242424"/>
                </a:solidFill>
                <a:latin typeface="游ゴシック"/>
                <a:ea typeface="游ゴシック"/>
              </a:rPr>
              <a:t>POST /admin/api/login,AdminService.authenticate → セッションにadmin保存</a:t>
            </a:r>
          </a:p>
          <a:p>
            <a:r>
              <a:rPr lang="ja-JP" altLang="en-US" sz="2400">
                <a:solidFill>
                  <a:srgbClr val="242424"/>
                </a:solidFill>
                <a:latin typeface="游ゴシック"/>
                <a:ea typeface="游ゴシック"/>
              </a:rPr>
              <a:t>・期待結果　</a:t>
            </a:r>
            <a:r>
              <a:rPr lang="ja-JP" sz="2400">
                <a:solidFill>
                  <a:srgbClr val="242424"/>
                </a:solidFill>
                <a:latin typeface="Yu Gothic"/>
                <a:ea typeface="Yu Gothic"/>
              </a:rPr>
              <a:t>success:true JSON返却、セッションに管理者情報がセットされる</a:t>
            </a:r>
            <a:endParaRPr lang="ja-JP" sz="2400">
              <a:solidFill>
                <a:srgbClr val="242424"/>
              </a:solidFill>
              <a:latin typeface="游ゴシック"/>
              <a:ea typeface="游ゴシック"/>
            </a:endParaRPr>
          </a:p>
        </p:txBody>
      </p:sp>
    </p:spTree>
    <p:extLst>
      <p:ext uri="{BB962C8B-B14F-4D97-AF65-F5344CB8AC3E}">
        <p14:creationId xmlns:p14="http://schemas.microsoft.com/office/powerpoint/2010/main" val="31940605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332ADE-B238-2CD3-3D04-4A8FC8CD2197}"/>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B2DDE58-34A4-EE00-5A6B-C41B3E28E0CE}"/>
              </a:ext>
            </a:extLst>
          </p:cNvPr>
          <p:cNvSpPr>
            <a:spLocks noGrp="1"/>
          </p:cNvSpPr>
          <p:nvPr>
            <p:ph idx="1"/>
          </p:nvPr>
        </p:nvSpPr>
        <p:spPr/>
        <p:txBody>
          <a:bodyPr vert="horz" lIns="91440" tIns="45720" rIns="91440" bIns="45720" rtlCol="0" anchor="t">
            <a:normAutofit/>
          </a:bodyPr>
          <a:lstStyle/>
          <a:p>
            <a:pPr>
              <a:buFont typeface="Arial"/>
              <a:buChar char="•"/>
            </a:pPr>
            <a:endParaRPr lang="en-US" altLang="ja-JP"/>
          </a:p>
          <a:p>
            <a:pPr>
              <a:buFont typeface="Arial"/>
              <a:buChar char="•"/>
            </a:pPr>
            <a:endParaRPr lang="ja-JP">
              <a:ea typeface="游ゴシック"/>
            </a:endParaRPr>
          </a:p>
          <a:p>
            <a:pPr marL="0" indent="0">
              <a:buNone/>
            </a:pPr>
            <a:endParaRPr lang="ja-JP" altLang="en-US">
              <a:ea typeface="游ゴシック" panose="02110004020202020204"/>
            </a:endParaRPr>
          </a:p>
        </p:txBody>
      </p:sp>
      <p:grpSp>
        <p:nvGrpSpPr>
          <p:cNvPr id="35" name="Group 34">
            <a:extLst>
              <a:ext uri="{FF2B5EF4-FFF2-40B4-BE49-F238E27FC236}">
                <a16:creationId xmlns:a16="http://schemas.microsoft.com/office/drawing/2014/main" id="{F990B87C-54AF-F02D-32D2-3068889E8C47}"/>
              </a:ext>
            </a:extLst>
          </p:cNvPr>
          <p:cNvGrpSpPr/>
          <p:nvPr/>
        </p:nvGrpSpPr>
        <p:grpSpPr>
          <a:xfrm>
            <a:off x="134480" y="208589"/>
            <a:ext cx="11923032" cy="6653313"/>
            <a:chOff x="134480" y="169512"/>
            <a:chExt cx="11805802" cy="6516544"/>
          </a:xfrm>
        </p:grpSpPr>
        <p:grpSp>
          <p:nvGrpSpPr>
            <p:cNvPr id="5" name="Group 4">
              <a:extLst>
                <a:ext uri="{FF2B5EF4-FFF2-40B4-BE49-F238E27FC236}">
                  <a16:creationId xmlns:a16="http://schemas.microsoft.com/office/drawing/2014/main" id="{CC711131-3D7E-E900-29C0-3F93C2D2867E}"/>
                </a:ext>
              </a:extLst>
            </p:cNvPr>
            <p:cNvGrpSpPr/>
            <p:nvPr/>
          </p:nvGrpSpPr>
          <p:grpSpPr>
            <a:xfrm>
              <a:off x="11526380" y="169512"/>
              <a:ext cx="413902" cy="6497491"/>
              <a:chOff x="11478755" y="226662"/>
              <a:chExt cx="423427" cy="6259375"/>
            </a:xfrm>
          </p:grpSpPr>
          <p:pic>
            <p:nvPicPr>
              <p:cNvPr id="21" name="Picture 20" descr="バケツのポップコーンイラストのフリー素材｜イラストイメージ">
                <a:extLst>
                  <a:ext uri="{FF2B5EF4-FFF2-40B4-BE49-F238E27FC236}">
                    <a16:creationId xmlns:a16="http://schemas.microsoft.com/office/drawing/2014/main" id="{6BBD345F-84C3-DF8F-2045-5E2AEB8E444D}"/>
                  </a:ext>
                </a:extLst>
              </p:cNvPr>
              <p:cNvPicPr>
                <a:picLocks noChangeAspect="1"/>
              </p:cNvPicPr>
              <p:nvPr/>
            </p:nvPicPr>
            <p:blipFill>
              <a:blip r:embed="rId2"/>
              <a:srcRect l="6731" r="6731" b="4307"/>
              <a:stretch>
                <a:fillRect/>
              </a:stretch>
            </p:blipFill>
            <p:spPr>
              <a:xfrm>
                <a:off x="11478755" y="226662"/>
                <a:ext cx="423427" cy="353875"/>
              </a:xfrm>
              <a:prstGeom prst="rect">
                <a:avLst/>
              </a:prstGeom>
            </p:spPr>
          </p:pic>
          <p:pic>
            <p:nvPicPr>
              <p:cNvPr id="22" name="Picture 21" descr="バケツのポップコーンイラストのフリー素材｜イラストイメージ">
                <a:extLst>
                  <a:ext uri="{FF2B5EF4-FFF2-40B4-BE49-F238E27FC236}">
                    <a16:creationId xmlns:a16="http://schemas.microsoft.com/office/drawing/2014/main" id="{2B4C88AC-D125-E649-0EFE-C92696C82937}"/>
                  </a:ext>
                </a:extLst>
              </p:cNvPr>
              <p:cNvPicPr>
                <a:picLocks noChangeAspect="1"/>
              </p:cNvPicPr>
              <p:nvPr/>
            </p:nvPicPr>
            <p:blipFill>
              <a:blip r:embed="rId2"/>
              <a:srcRect l="6731" r="6731" b="4307"/>
              <a:stretch>
                <a:fillRect/>
              </a:stretch>
            </p:blipFill>
            <p:spPr>
              <a:xfrm>
                <a:off x="11478755" y="674337"/>
                <a:ext cx="423427" cy="353875"/>
              </a:xfrm>
              <a:prstGeom prst="rect">
                <a:avLst/>
              </a:prstGeom>
            </p:spPr>
          </p:pic>
          <p:pic>
            <p:nvPicPr>
              <p:cNvPr id="23" name="Picture 22" descr="バケツのポップコーンイラストのフリー素材｜イラストイメージ">
                <a:extLst>
                  <a:ext uri="{FF2B5EF4-FFF2-40B4-BE49-F238E27FC236}">
                    <a16:creationId xmlns:a16="http://schemas.microsoft.com/office/drawing/2014/main" id="{AEB1EA70-E401-36EA-F762-F696E599EF54}"/>
                  </a:ext>
                </a:extLst>
              </p:cNvPr>
              <p:cNvPicPr>
                <a:picLocks noChangeAspect="1"/>
              </p:cNvPicPr>
              <p:nvPr/>
            </p:nvPicPr>
            <p:blipFill>
              <a:blip r:embed="rId2"/>
              <a:srcRect l="6731" r="6731" b="4307"/>
              <a:stretch>
                <a:fillRect/>
              </a:stretch>
            </p:blipFill>
            <p:spPr>
              <a:xfrm>
                <a:off x="11478755" y="1093437"/>
                <a:ext cx="423427" cy="353875"/>
              </a:xfrm>
              <a:prstGeom prst="rect">
                <a:avLst/>
              </a:prstGeom>
            </p:spPr>
          </p:pic>
          <p:pic>
            <p:nvPicPr>
              <p:cNvPr id="24" name="Picture 23" descr="バケツのポップコーンイラストのフリー素材｜イラストイメージ">
                <a:extLst>
                  <a:ext uri="{FF2B5EF4-FFF2-40B4-BE49-F238E27FC236}">
                    <a16:creationId xmlns:a16="http://schemas.microsoft.com/office/drawing/2014/main" id="{C57C0319-5991-6602-F2DE-9A5B19CC53F9}"/>
                  </a:ext>
                </a:extLst>
              </p:cNvPr>
              <p:cNvPicPr>
                <a:picLocks noChangeAspect="1"/>
              </p:cNvPicPr>
              <p:nvPr/>
            </p:nvPicPr>
            <p:blipFill>
              <a:blip r:embed="rId2"/>
              <a:srcRect l="6731" r="6731" b="4307"/>
              <a:stretch>
                <a:fillRect/>
              </a:stretch>
            </p:blipFill>
            <p:spPr>
              <a:xfrm>
                <a:off x="11478755" y="1998312"/>
                <a:ext cx="423427" cy="353875"/>
              </a:xfrm>
              <a:prstGeom prst="rect">
                <a:avLst/>
              </a:prstGeom>
            </p:spPr>
          </p:pic>
          <p:pic>
            <p:nvPicPr>
              <p:cNvPr id="25" name="Picture 24" descr="バケツのポップコーンイラストのフリー素材｜イラストイメージ">
                <a:extLst>
                  <a:ext uri="{FF2B5EF4-FFF2-40B4-BE49-F238E27FC236}">
                    <a16:creationId xmlns:a16="http://schemas.microsoft.com/office/drawing/2014/main" id="{E388DA81-8E66-7DD4-5B03-EBA390938274}"/>
                  </a:ext>
                </a:extLst>
              </p:cNvPr>
              <p:cNvPicPr>
                <a:picLocks noChangeAspect="1"/>
              </p:cNvPicPr>
              <p:nvPr/>
            </p:nvPicPr>
            <p:blipFill>
              <a:blip r:embed="rId2"/>
              <a:srcRect l="6731" r="6731" b="4307"/>
              <a:stretch>
                <a:fillRect/>
              </a:stretch>
            </p:blipFill>
            <p:spPr>
              <a:xfrm>
                <a:off x="11478755" y="2931762"/>
                <a:ext cx="423427" cy="353875"/>
              </a:xfrm>
              <a:prstGeom prst="rect">
                <a:avLst/>
              </a:prstGeom>
            </p:spPr>
          </p:pic>
          <p:pic>
            <p:nvPicPr>
              <p:cNvPr id="26" name="Picture 25" descr="バケツのポップコーンイラストのフリー素材｜イラストイメージ">
                <a:extLst>
                  <a:ext uri="{FF2B5EF4-FFF2-40B4-BE49-F238E27FC236}">
                    <a16:creationId xmlns:a16="http://schemas.microsoft.com/office/drawing/2014/main" id="{70CF18C3-8FBA-ACD9-2FE7-7869132E8A49}"/>
                  </a:ext>
                </a:extLst>
              </p:cNvPr>
              <p:cNvPicPr>
                <a:picLocks noChangeAspect="1"/>
              </p:cNvPicPr>
              <p:nvPr/>
            </p:nvPicPr>
            <p:blipFill>
              <a:blip r:embed="rId2"/>
              <a:srcRect l="6731" r="6731" b="4307"/>
              <a:stretch>
                <a:fillRect/>
              </a:stretch>
            </p:blipFill>
            <p:spPr>
              <a:xfrm>
                <a:off x="11478755" y="1522062"/>
                <a:ext cx="423427" cy="353875"/>
              </a:xfrm>
              <a:prstGeom prst="rect">
                <a:avLst/>
              </a:prstGeom>
            </p:spPr>
          </p:pic>
          <p:pic>
            <p:nvPicPr>
              <p:cNvPr id="27" name="Picture 26" descr="バケツのポップコーンイラストのフリー素材｜イラストイメージ">
                <a:extLst>
                  <a:ext uri="{FF2B5EF4-FFF2-40B4-BE49-F238E27FC236}">
                    <a16:creationId xmlns:a16="http://schemas.microsoft.com/office/drawing/2014/main" id="{02AAFECF-C3AB-C421-0C5B-EEDA9BABFE40}"/>
                  </a:ext>
                </a:extLst>
              </p:cNvPr>
              <p:cNvPicPr>
                <a:picLocks noChangeAspect="1"/>
              </p:cNvPicPr>
              <p:nvPr/>
            </p:nvPicPr>
            <p:blipFill>
              <a:blip r:embed="rId2"/>
              <a:srcRect l="6731" r="6731" b="4307"/>
              <a:stretch>
                <a:fillRect/>
              </a:stretch>
            </p:blipFill>
            <p:spPr>
              <a:xfrm>
                <a:off x="11478755" y="2474562"/>
                <a:ext cx="423427" cy="353875"/>
              </a:xfrm>
              <a:prstGeom prst="rect">
                <a:avLst/>
              </a:prstGeom>
            </p:spPr>
          </p:pic>
          <p:pic>
            <p:nvPicPr>
              <p:cNvPr id="28" name="Picture 27" descr="バケツのポップコーンイラストのフリー素材｜イラストイメージ">
                <a:extLst>
                  <a:ext uri="{FF2B5EF4-FFF2-40B4-BE49-F238E27FC236}">
                    <a16:creationId xmlns:a16="http://schemas.microsoft.com/office/drawing/2014/main" id="{7CA2C92C-FA5D-59EB-C62A-8D875D315A46}"/>
                  </a:ext>
                </a:extLst>
              </p:cNvPr>
              <p:cNvPicPr>
                <a:picLocks noChangeAspect="1"/>
              </p:cNvPicPr>
              <p:nvPr/>
            </p:nvPicPr>
            <p:blipFill>
              <a:blip r:embed="rId2"/>
              <a:srcRect l="6731" r="6731" b="4307"/>
              <a:stretch>
                <a:fillRect/>
              </a:stretch>
            </p:blipFill>
            <p:spPr>
              <a:xfrm>
                <a:off x="11478755" y="3427062"/>
                <a:ext cx="423427" cy="353875"/>
              </a:xfrm>
              <a:prstGeom prst="rect">
                <a:avLst/>
              </a:prstGeom>
            </p:spPr>
          </p:pic>
          <p:pic>
            <p:nvPicPr>
              <p:cNvPr id="29" name="Picture 28" descr="バケツのポップコーンイラストのフリー素材｜イラストイメージ">
                <a:extLst>
                  <a:ext uri="{FF2B5EF4-FFF2-40B4-BE49-F238E27FC236}">
                    <a16:creationId xmlns:a16="http://schemas.microsoft.com/office/drawing/2014/main" id="{C23BF362-4F80-363B-86D9-466A60257601}"/>
                  </a:ext>
                </a:extLst>
              </p:cNvPr>
              <p:cNvPicPr>
                <a:picLocks noChangeAspect="1"/>
              </p:cNvPicPr>
              <p:nvPr/>
            </p:nvPicPr>
            <p:blipFill>
              <a:blip r:embed="rId2"/>
              <a:srcRect l="6731" r="6731" b="4307"/>
              <a:stretch>
                <a:fillRect/>
              </a:stretch>
            </p:blipFill>
            <p:spPr>
              <a:xfrm>
                <a:off x="11478755" y="3874737"/>
                <a:ext cx="423427" cy="353875"/>
              </a:xfrm>
              <a:prstGeom prst="rect">
                <a:avLst/>
              </a:prstGeom>
            </p:spPr>
          </p:pic>
          <p:pic>
            <p:nvPicPr>
              <p:cNvPr id="30" name="Picture 29" descr="バケツのポップコーンイラストのフリー素材｜イラストイメージ">
                <a:extLst>
                  <a:ext uri="{FF2B5EF4-FFF2-40B4-BE49-F238E27FC236}">
                    <a16:creationId xmlns:a16="http://schemas.microsoft.com/office/drawing/2014/main" id="{EC27252C-F38C-5346-ED55-9767B8EA11BB}"/>
                  </a:ext>
                </a:extLst>
              </p:cNvPr>
              <p:cNvPicPr>
                <a:picLocks noChangeAspect="1"/>
              </p:cNvPicPr>
              <p:nvPr/>
            </p:nvPicPr>
            <p:blipFill>
              <a:blip r:embed="rId2"/>
              <a:srcRect l="6731" r="6731" b="4307"/>
              <a:stretch>
                <a:fillRect/>
              </a:stretch>
            </p:blipFill>
            <p:spPr>
              <a:xfrm>
                <a:off x="11478755" y="4293837"/>
                <a:ext cx="423427" cy="353875"/>
              </a:xfrm>
              <a:prstGeom prst="rect">
                <a:avLst/>
              </a:prstGeom>
            </p:spPr>
          </p:pic>
          <p:pic>
            <p:nvPicPr>
              <p:cNvPr id="31" name="Picture 30" descr="バケツのポップコーンイラストのフリー素材｜イラストイメージ">
                <a:extLst>
                  <a:ext uri="{FF2B5EF4-FFF2-40B4-BE49-F238E27FC236}">
                    <a16:creationId xmlns:a16="http://schemas.microsoft.com/office/drawing/2014/main" id="{B800B43B-FE67-3BB6-4F3E-3D4644C1976B}"/>
                  </a:ext>
                </a:extLst>
              </p:cNvPr>
              <p:cNvPicPr>
                <a:picLocks noChangeAspect="1"/>
              </p:cNvPicPr>
              <p:nvPr/>
            </p:nvPicPr>
            <p:blipFill>
              <a:blip r:embed="rId2"/>
              <a:srcRect l="6731" r="6731" b="4307"/>
              <a:stretch>
                <a:fillRect/>
              </a:stretch>
            </p:blipFill>
            <p:spPr>
              <a:xfrm>
                <a:off x="11478755" y="5198712"/>
                <a:ext cx="423427" cy="353875"/>
              </a:xfrm>
              <a:prstGeom prst="rect">
                <a:avLst/>
              </a:prstGeom>
            </p:spPr>
          </p:pic>
          <p:pic>
            <p:nvPicPr>
              <p:cNvPr id="32" name="Picture 31" descr="バケツのポップコーンイラストのフリー素材｜イラストイメージ">
                <a:extLst>
                  <a:ext uri="{FF2B5EF4-FFF2-40B4-BE49-F238E27FC236}">
                    <a16:creationId xmlns:a16="http://schemas.microsoft.com/office/drawing/2014/main" id="{C4ACD504-B878-E804-9D20-CA648AFFEE06}"/>
                  </a:ext>
                </a:extLst>
              </p:cNvPr>
              <p:cNvPicPr>
                <a:picLocks noChangeAspect="1"/>
              </p:cNvPicPr>
              <p:nvPr/>
            </p:nvPicPr>
            <p:blipFill>
              <a:blip r:embed="rId2"/>
              <a:srcRect l="6731" r="6731" b="4307"/>
              <a:stretch>
                <a:fillRect/>
              </a:stretch>
            </p:blipFill>
            <p:spPr>
              <a:xfrm>
                <a:off x="11478755" y="6132162"/>
                <a:ext cx="423427" cy="353875"/>
              </a:xfrm>
              <a:prstGeom prst="rect">
                <a:avLst/>
              </a:prstGeom>
            </p:spPr>
          </p:pic>
          <p:pic>
            <p:nvPicPr>
              <p:cNvPr id="33" name="Picture 32" descr="バケツのポップコーンイラストのフリー素材｜イラストイメージ">
                <a:extLst>
                  <a:ext uri="{FF2B5EF4-FFF2-40B4-BE49-F238E27FC236}">
                    <a16:creationId xmlns:a16="http://schemas.microsoft.com/office/drawing/2014/main" id="{F7B1F790-4BED-F5E8-A42C-B24AC983A625}"/>
                  </a:ext>
                </a:extLst>
              </p:cNvPr>
              <p:cNvPicPr>
                <a:picLocks noChangeAspect="1"/>
              </p:cNvPicPr>
              <p:nvPr/>
            </p:nvPicPr>
            <p:blipFill>
              <a:blip r:embed="rId2"/>
              <a:srcRect l="6731" r="6731" b="4307"/>
              <a:stretch>
                <a:fillRect/>
              </a:stretch>
            </p:blipFill>
            <p:spPr>
              <a:xfrm>
                <a:off x="11478755" y="4722462"/>
                <a:ext cx="423427" cy="353875"/>
              </a:xfrm>
              <a:prstGeom prst="rect">
                <a:avLst/>
              </a:prstGeom>
            </p:spPr>
          </p:pic>
          <p:pic>
            <p:nvPicPr>
              <p:cNvPr id="34" name="Picture 33" descr="バケツのポップコーンイラストのフリー素材｜イラストイメージ">
                <a:extLst>
                  <a:ext uri="{FF2B5EF4-FFF2-40B4-BE49-F238E27FC236}">
                    <a16:creationId xmlns:a16="http://schemas.microsoft.com/office/drawing/2014/main" id="{B221DC24-AA30-52BE-50E7-EE0D66D52266}"/>
                  </a:ext>
                </a:extLst>
              </p:cNvPr>
              <p:cNvPicPr>
                <a:picLocks noChangeAspect="1"/>
              </p:cNvPicPr>
              <p:nvPr/>
            </p:nvPicPr>
            <p:blipFill>
              <a:blip r:embed="rId2"/>
              <a:srcRect l="6731" r="6731" b="4307"/>
              <a:stretch>
                <a:fillRect/>
              </a:stretch>
            </p:blipFill>
            <p:spPr>
              <a:xfrm>
                <a:off x="11478755" y="5674962"/>
                <a:ext cx="423427" cy="353875"/>
              </a:xfrm>
              <a:prstGeom prst="rect">
                <a:avLst/>
              </a:prstGeom>
            </p:spPr>
          </p:pic>
        </p:grpSp>
        <p:grpSp>
          <p:nvGrpSpPr>
            <p:cNvPr id="6" name="Group 5">
              <a:extLst>
                <a:ext uri="{FF2B5EF4-FFF2-40B4-BE49-F238E27FC236}">
                  <a16:creationId xmlns:a16="http://schemas.microsoft.com/office/drawing/2014/main" id="{55B88B7B-5449-8D90-982C-E9EE737B9BC4}"/>
                </a:ext>
              </a:extLst>
            </p:cNvPr>
            <p:cNvGrpSpPr/>
            <p:nvPr/>
          </p:nvGrpSpPr>
          <p:grpSpPr>
            <a:xfrm>
              <a:off x="134480" y="169512"/>
              <a:ext cx="423427" cy="6516544"/>
              <a:chOff x="11478755" y="226662"/>
              <a:chExt cx="423427" cy="6259375"/>
            </a:xfrm>
          </p:grpSpPr>
          <p:pic>
            <p:nvPicPr>
              <p:cNvPr id="7" name="Picture 6" descr="バケツのポップコーンイラストのフリー素材｜イラストイメージ">
                <a:extLst>
                  <a:ext uri="{FF2B5EF4-FFF2-40B4-BE49-F238E27FC236}">
                    <a16:creationId xmlns:a16="http://schemas.microsoft.com/office/drawing/2014/main" id="{AD15FE18-BF67-4578-D20E-69C0FC177A86}"/>
                  </a:ext>
                </a:extLst>
              </p:cNvPr>
              <p:cNvPicPr>
                <a:picLocks noChangeAspect="1"/>
              </p:cNvPicPr>
              <p:nvPr/>
            </p:nvPicPr>
            <p:blipFill>
              <a:blip r:embed="rId2"/>
              <a:srcRect l="6731" r="6731" b="4307"/>
              <a:stretch>
                <a:fillRect/>
              </a:stretch>
            </p:blipFill>
            <p:spPr>
              <a:xfrm>
                <a:off x="11478755" y="226662"/>
                <a:ext cx="423427" cy="353875"/>
              </a:xfrm>
              <a:prstGeom prst="rect">
                <a:avLst/>
              </a:prstGeom>
            </p:spPr>
          </p:pic>
          <p:pic>
            <p:nvPicPr>
              <p:cNvPr id="8" name="Picture 7" descr="バケツのポップコーンイラストのフリー素材｜イラストイメージ">
                <a:extLst>
                  <a:ext uri="{FF2B5EF4-FFF2-40B4-BE49-F238E27FC236}">
                    <a16:creationId xmlns:a16="http://schemas.microsoft.com/office/drawing/2014/main" id="{7B99A282-53BF-933C-79C1-5FFC396C2610}"/>
                  </a:ext>
                </a:extLst>
              </p:cNvPr>
              <p:cNvPicPr>
                <a:picLocks noChangeAspect="1"/>
              </p:cNvPicPr>
              <p:nvPr/>
            </p:nvPicPr>
            <p:blipFill>
              <a:blip r:embed="rId2"/>
              <a:srcRect l="6731" r="6731" b="4307"/>
              <a:stretch>
                <a:fillRect/>
              </a:stretch>
            </p:blipFill>
            <p:spPr>
              <a:xfrm>
                <a:off x="11478755" y="674337"/>
                <a:ext cx="423427" cy="353875"/>
              </a:xfrm>
              <a:prstGeom prst="rect">
                <a:avLst/>
              </a:prstGeom>
            </p:spPr>
          </p:pic>
          <p:pic>
            <p:nvPicPr>
              <p:cNvPr id="9" name="Picture 8" descr="バケツのポップコーンイラストのフリー素材｜イラストイメージ">
                <a:extLst>
                  <a:ext uri="{FF2B5EF4-FFF2-40B4-BE49-F238E27FC236}">
                    <a16:creationId xmlns:a16="http://schemas.microsoft.com/office/drawing/2014/main" id="{ED6C185E-FE4A-B1DB-2377-1C9E62FFA831}"/>
                  </a:ext>
                </a:extLst>
              </p:cNvPr>
              <p:cNvPicPr>
                <a:picLocks noChangeAspect="1"/>
              </p:cNvPicPr>
              <p:nvPr/>
            </p:nvPicPr>
            <p:blipFill>
              <a:blip r:embed="rId2"/>
              <a:srcRect l="6731" r="6731" b="4307"/>
              <a:stretch>
                <a:fillRect/>
              </a:stretch>
            </p:blipFill>
            <p:spPr>
              <a:xfrm>
                <a:off x="11478755" y="1093437"/>
                <a:ext cx="423427" cy="353875"/>
              </a:xfrm>
              <a:prstGeom prst="rect">
                <a:avLst/>
              </a:prstGeom>
            </p:spPr>
          </p:pic>
          <p:pic>
            <p:nvPicPr>
              <p:cNvPr id="10" name="Picture 9" descr="バケツのポップコーンイラストのフリー素材｜イラストイメージ">
                <a:extLst>
                  <a:ext uri="{FF2B5EF4-FFF2-40B4-BE49-F238E27FC236}">
                    <a16:creationId xmlns:a16="http://schemas.microsoft.com/office/drawing/2014/main" id="{EE469E10-3E76-1A6A-773F-EA65E29C2E8C}"/>
                  </a:ext>
                </a:extLst>
              </p:cNvPr>
              <p:cNvPicPr>
                <a:picLocks noChangeAspect="1"/>
              </p:cNvPicPr>
              <p:nvPr/>
            </p:nvPicPr>
            <p:blipFill>
              <a:blip r:embed="rId2"/>
              <a:srcRect l="6731" r="6731" b="4307"/>
              <a:stretch>
                <a:fillRect/>
              </a:stretch>
            </p:blipFill>
            <p:spPr>
              <a:xfrm>
                <a:off x="11478755" y="1998312"/>
                <a:ext cx="423427" cy="353875"/>
              </a:xfrm>
              <a:prstGeom prst="rect">
                <a:avLst/>
              </a:prstGeom>
            </p:spPr>
          </p:pic>
          <p:pic>
            <p:nvPicPr>
              <p:cNvPr id="11" name="Picture 10" descr="バケツのポップコーンイラストのフリー素材｜イラストイメージ">
                <a:extLst>
                  <a:ext uri="{FF2B5EF4-FFF2-40B4-BE49-F238E27FC236}">
                    <a16:creationId xmlns:a16="http://schemas.microsoft.com/office/drawing/2014/main" id="{92A40BE4-1393-2290-B7DB-07391F8E39F8}"/>
                  </a:ext>
                </a:extLst>
              </p:cNvPr>
              <p:cNvPicPr>
                <a:picLocks noChangeAspect="1"/>
              </p:cNvPicPr>
              <p:nvPr/>
            </p:nvPicPr>
            <p:blipFill>
              <a:blip r:embed="rId2"/>
              <a:srcRect l="6731" r="6731" b="4307"/>
              <a:stretch>
                <a:fillRect/>
              </a:stretch>
            </p:blipFill>
            <p:spPr>
              <a:xfrm>
                <a:off x="11478755" y="2931762"/>
                <a:ext cx="423427" cy="353875"/>
              </a:xfrm>
              <a:prstGeom prst="rect">
                <a:avLst/>
              </a:prstGeom>
            </p:spPr>
          </p:pic>
          <p:pic>
            <p:nvPicPr>
              <p:cNvPr id="12" name="Picture 11" descr="バケツのポップコーンイラストのフリー素材｜イラストイメージ">
                <a:extLst>
                  <a:ext uri="{FF2B5EF4-FFF2-40B4-BE49-F238E27FC236}">
                    <a16:creationId xmlns:a16="http://schemas.microsoft.com/office/drawing/2014/main" id="{2C3E7364-8D3F-08E9-6A46-B5F193E4916C}"/>
                  </a:ext>
                </a:extLst>
              </p:cNvPr>
              <p:cNvPicPr>
                <a:picLocks noChangeAspect="1"/>
              </p:cNvPicPr>
              <p:nvPr/>
            </p:nvPicPr>
            <p:blipFill>
              <a:blip r:embed="rId2"/>
              <a:srcRect l="6731" r="6731" b="4307"/>
              <a:stretch>
                <a:fillRect/>
              </a:stretch>
            </p:blipFill>
            <p:spPr>
              <a:xfrm>
                <a:off x="11478755" y="1522062"/>
                <a:ext cx="423427" cy="353875"/>
              </a:xfrm>
              <a:prstGeom prst="rect">
                <a:avLst/>
              </a:prstGeom>
            </p:spPr>
          </p:pic>
          <p:pic>
            <p:nvPicPr>
              <p:cNvPr id="13" name="Picture 12" descr="バケツのポップコーンイラストのフリー素材｜イラストイメージ">
                <a:extLst>
                  <a:ext uri="{FF2B5EF4-FFF2-40B4-BE49-F238E27FC236}">
                    <a16:creationId xmlns:a16="http://schemas.microsoft.com/office/drawing/2014/main" id="{B86FB668-994A-7B05-5D4C-FAA05E3B0FD9}"/>
                  </a:ext>
                </a:extLst>
              </p:cNvPr>
              <p:cNvPicPr>
                <a:picLocks noChangeAspect="1"/>
              </p:cNvPicPr>
              <p:nvPr/>
            </p:nvPicPr>
            <p:blipFill>
              <a:blip r:embed="rId2"/>
              <a:srcRect l="6731" r="6731" b="4307"/>
              <a:stretch>
                <a:fillRect/>
              </a:stretch>
            </p:blipFill>
            <p:spPr>
              <a:xfrm>
                <a:off x="11478755" y="2474562"/>
                <a:ext cx="423427" cy="353875"/>
              </a:xfrm>
              <a:prstGeom prst="rect">
                <a:avLst/>
              </a:prstGeom>
            </p:spPr>
          </p:pic>
          <p:pic>
            <p:nvPicPr>
              <p:cNvPr id="14" name="Picture 13" descr="バケツのポップコーンイラストのフリー素材｜イラストイメージ">
                <a:extLst>
                  <a:ext uri="{FF2B5EF4-FFF2-40B4-BE49-F238E27FC236}">
                    <a16:creationId xmlns:a16="http://schemas.microsoft.com/office/drawing/2014/main" id="{CCD6FFBD-C711-7321-769B-D622BABC4C42}"/>
                  </a:ext>
                </a:extLst>
              </p:cNvPr>
              <p:cNvPicPr>
                <a:picLocks noChangeAspect="1"/>
              </p:cNvPicPr>
              <p:nvPr/>
            </p:nvPicPr>
            <p:blipFill>
              <a:blip r:embed="rId2"/>
              <a:srcRect l="6731" r="6731" b="4307"/>
              <a:stretch>
                <a:fillRect/>
              </a:stretch>
            </p:blipFill>
            <p:spPr>
              <a:xfrm>
                <a:off x="11478755" y="3427062"/>
                <a:ext cx="423427" cy="353875"/>
              </a:xfrm>
              <a:prstGeom prst="rect">
                <a:avLst/>
              </a:prstGeom>
            </p:spPr>
          </p:pic>
          <p:pic>
            <p:nvPicPr>
              <p:cNvPr id="15" name="Picture 14" descr="バケツのポップコーンイラストのフリー素材｜イラストイメージ">
                <a:extLst>
                  <a:ext uri="{FF2B5EF4-FFF2-40B4-BE49-F238E27FC236}">
                    <a16:creationId xmlns:a16="http://schemas.microsoft.com/office/drawing/2014/main" id="{1B50DBC3-0396-612F-D651-3CF55E362996}"/>
                  </a:ext>
                </a:extLst>
              </p:cNvPr>
              <p:cNvPicPr>
                <a:picLocks noChangeAspect="1"/>
              </p:cNvPicPr>
              <p:nvPr/>
            </p:nvPicPr>
            <p:blipFill>
              <a:blip r:embed="rId2"/>
              <a:srcRect l="6731" r="6731" b="4307"/>
              <a:stretch>
                <a:fillRect/>
              </a:stretch>
            </p:blipFill>
            <p:spPr>
              <a:xfrm>
                <a:off x="11478755" y="3874737"/>
                <a:ext cx="423427" cy="353875"/>
              </a:xfrm>
              <a:prstGeom prst="rect">
                <a:avLst/>
              </a:prstGeom>
            </p:spPr>
          </p:pic>
          <p:pic>
            <p:nvPicPr>
              <p:cNvPr id="16" name="Picture 15" descr="バケツのポップコーンイラストのフリー素材｜イラストイメージ">
                <a:extLst>
                  <a:ext uri="{FF2B5EF4-FFF2-40B4-BE49-F238E27FC236}">
                    <a16:creationId xmlns:a16="http://schemas.microsoft.com/office/drawing/2014/main" id="{9364B54D-07E2-3813-075C-BBF372FED182}"/>
                  </a:ext>
                </a:extLst>
              </p:cNvPr>
              <p:cNvPicPr>
                <a:picLocks noChangeAspect="1"/>
              </p:cNvPicPr>
              <p:nvPr/>
            </p:nvPicPr>
            <p:blipFill>
              <a:blip r:embed="rId2"/>
              <a:srcRect l="6731" r="6731" b="4307"/>
              <a:stretch>
                <a:fillRect/>
              </a:stretch>
            </p:blipFill>
            <p:spPr>
              <a:xfrm>
                <a:off x="11478755" y="4293837"/>
                <a:ext cx="423427" cy="353875"/>
              </a:xfrm>
              <a:prstGeom prst="rect">
                <a:avLst/>
              </a:prstGeom>
            </p:spPr>
          </p:pic>
          <p:pic>
            <p:nvPicPr>
              <p:cNvPr id="17" name="Picture 16" descr="バケツのポップコーンイラストのフリー素材｜イラストイメージ">
                <a:extLst>
                  <a:ext uri="{FF2B5EF4-FFF2-40B4-BE49-F238E27FC236}">
                    <a16:creationId xmlns:a16="http://schemas.microsoft.com/office/drawing/2014/main" id="{9B436B08-8821-E531-756D-08C0E2FD96F0}"/>
                  </a:ext>
                </a:extLst>
              </p:cNvPr>
              <p:cNvPicPr>
                <a:picLocks noChangeAspect="1"/>
              </p:cNvPicPr>
              <p:nvPr/>
            </p:nvPicPr>
            <p:blipFill>
              <a:blip r:embed="rId2"/>
              <a:srcRect l="6731" r="6731" b="4307"/>
              <a:stretch>
                <a:fillRect/>
              </a:stretch>
            </p:blipFill>
            <p:spPr>
              <a:xfrm>
                <a:off x="11478755" y="5198712"/>
                <a:ext cx="423427" cy="353875"/>
              </a:xfrm>
              <a:prstGeom prst="rect">
                <a:avLst/>
              </a:prstGeom>
            </p:spPr>
          </p:pic>
          <p:pic>
            <p:nvPicPr>
              <p:cNvPr id="18" name="Picture 17" descr="バケツのポップコーンイラストのフリー素材｜イラストイメージ">
                <a:extLst>
                  <a:ext uri="{FF2B5EF4-FFF2-40B4-BE49-F238E27FC236}">
                    <a16:creationId xmlns:a16="http://schemas.microsoft.com/office/drawing/2014/main" id="{E05B0B01-1CED-A911-5924-20741629E393}"/>
                  </a:ext>
                </a:extLst>
              </p:cNvPr>
              <p:cNvPicPr>
                <a:picLocks noChangeAspect="1"/>
              </p:cNvPicPr>
              <p:nvPr/>
            </p:nvPicPr>
            <p:blipFill>
              <a:blip r:embed="rId2"/>
              <a:srcRect l="6731" r="6731" b="4307"/>
              <a:stretch>
                <a:fillRect/>
              </a:stretch>
            </p:blipFill>
            <p:spPr>
              <a:xfrm>
                <a:off x="11478755" y="6132162"/>
                <a:ext cx="423427" cy="353875"/>
              </a:xfrm>
              <a:prstGeom prst="rect">
                <a:avLst/>
              </a:prstGeom>
            </p:spPr>
          </p:pic>
          <p:pic>
            <p:nvPicPr>
              <p:cNvPr id="19" name="Picture 18" descr="バケツのポップコーンイラストのフリー素材｜イラストイメージ">
                <a:extLst>
                  <a:ext uri="{FF2B5EF4-FFF2-40B4-BE49-F238E27FC236}">
                    <a16:creationId xmlns:a16="http://schemas.microsoft.com/office/drawing/2014/main" id="{9850A1D9-E557-D7D0-CDFD-B9EDA63AC6E3}"/>
                  </a:ext>
                </a:extLst>
              </p:cNvPr>
              <p:cNvPicPr>
                <a:picLocks noChangeAspect="1"/>
              </p:cNvPicPr>
              <p:nvPr/>
            </p:nvPicPr>
            <p:blipFill>
              <a:blip r:embed="rId2"/>
              <a:srcRect l="6731" r="6731" b="4307"/>
              <a:stretch>
                <a:fillRect/>
              </a:stretch>
            </p:blipFill>
            <p:spPr>
              <a:xfrm>
                <a:off x="11478755" y="4722462"/>
                <a:ext cx="423427" cy="353875"/>
              </a:xfrm>
              <a:prstGeom prst="rect">
                <a:avLst/>
              </a:prstGeom>
            </p:spPr>
          </p:pic>
          <p:pic>
            <p:nvPicPr>
              <p:cNvPr id="20" name="Picture 19" descr="バケツのポップコーンイラストのフリー素材｜イラストイメージ">
                <a:extLst>
                  <a:ext uri="{FF2B5EF4-FFF2-40B4-BE49-F238E27FC236}">
                    <a16:creationId xmlns:a16="http://schemas.microsoft.com/office/drawing/2014/main" id="{3520C451-23A7-9859-91F0-06B7DA7F29CC}"/>
                  </a:ext>
                </a:extLst>
              </p:cNvPr>
              <p:cNvPicPr>
                <a:picLocks noChangeAspect="1"/>
              </p:cNvPicPr>
              <p:nvPr/>
            </p:nvPicPr>
            <p:blipFill>
              <a:blip r:embed="rId2"/>
              <a:srcRect l="6731" r="6731" b="4307"/>
              <a:stretch>
                <a:fillRect/>
              </a:stretch>
            </p:blipFill>
            <p:spPr>
              <a:xfrm>
                <a:off x="11478755" y="5674962"/>
                <a:ext cx="423427" cy="353875"/>
              </a:xfrm>
              <a:prstGeom prst="rect">
                <a:avLst/>
              </a:prstGeom>
            </p:spPr>
          </p:pic>
        </p:grpSp>
      </p:grpSp>
      <p:sp>
        <p:nvSpPr>
          <p:cNvPr id="36" name="TextBox 35">
            <a:extLst>
              <a:ext uri="{FF2B5EF4-FFF2-40B4-BE49-F238E27FC236}">
                <a16:creationId xmlns:a16="http://schemas.microsoft.com/office/drawing/2014/main" id="{68F436B4-351F-0FC0-AFD1-ABEABC536104}"/>
              </a:ext>
            </a:extLst>
          </p:cNvPr>
          <p:cNvSpPr txBox="1"/>
          <p:nvPr/>
        </p:nvSpPr>
        <p:spPr>
          <a:xfrm>
            <a:off x="902218" y="4459941"/>
            <a:ext cx="10463420"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ea typeface="游ゴシック"/>
              </a:rPr>
              <a:t>(</a:t>
            </a:r>
            <a:r>
              <a:rPr lang="ja-JP" altLang="en-US" sz="2400">
                <a:ea typeface="游ゴシック"/>
              </a:rPr>
              <a:t>例</a:t>
            </a:r>
            <a:r>
              <a:rPr lang="en-US" sz="2400">
                <a:ea typeface="游ゴシック"/>
              </a:rPr>
              <a:t>)</a:t>
            </a:r>
            <a:r>
              <a:rPr lang="ja-JP" altLang="en-US" sz="2400">
                <a:ea typeface="游ゴシック"/>
              </a:rPr>
              <a:t>管理者画面　</a:t>
            </a:r>
            <a:r>
              <a:rPr lang="ja-JP" sz="2400">
                <a:solidFill>
                  <a:srgbClr val="242424"/>
                </a:solidFill>
                <a:latin typeface="Yu Gothic"/>
                <a:ea typeface="Yu Gothic"/>
              </a:rPr>
              <a:t>不正なパスワードでログイン</a:t>
            </a:r>
            <a:r>
              <a:rPr lang="ja-JP" altLang="en-US" sz="2400">
                <a:solidFill>
                  <a:srgbClr val="242424"/>
                </a:solidFill>
                <a:latin typeface="Yu Gothic"/>
                <a:ea typeface="Yu Gothic"/>
              </a:rPr>
              <a:t>（異常系）</a:t>
            </a:r>
            <a:br>
              <a:rPr lang="ja-JP" altLang="en-US" sz="2400">
                <a:ea typeface="游ゴシック"/>
              </a:rPr>
            </a:br>
            <a:r>
              <a:rPr lang="ja-JP" altLang="en-US" sz="2400">
                <a:ea typeface="游ゴシック"/>
              </a:rPr>
              <a:t>・連携確認ポイント　</a:t>
            </a:r>
            <a:r>
              <a:rPr lang="ja-JP" sz="2400">
                <a:solidFill>
                  <a:srgbClr val="242424"/>
                </a:solidFill>
                <a:latin typeface="Yu Gothic"/>
                <a:ea typeface="Yu Gothic"/>
              </a:rPr>
              <a:t>POST /admin/api/login -&gt; AdminController -&gt; AdminService.authenticate() -&gt; AdminRepository.findByUsername() -&gt; BCryptPasswordEncoder.matches()</a:t>
            </a:r>
            <a:endParaRPr lang="ja-JP" sz="2400">
              <a:solidFill>
                <a:srgbClr val="242424"/>
              </a:solidFill>
              <a:latin typeface="游ゴシック"/>
              <a:ea typeface="游ゴシック"/>
            </a:endParaRPr>
          </a:p>
          <a:p>
            <a:r>
              <a:rPr lang="ja-JP" altLang="en-US" sz="2400">
                <a:solidFill>
                  <a:srgbClr val="242424"/>
                </a:solidFill>
                <a:latin typeface="游ゴシック"/>
                <a:ea typeface="游ゴシック"/>
              </a:rPr>
              <a:t>・期待結果　</a:t>
            </a:r>
            <a:r>
              <a:rPr lang="ja-JP" sz="2400">
                <a:solidFill>
                  <a:srgbClr val="242424"/>
                </a:solidFill>
                <a:latin typeface="Yu Gothic"/>
                <a:ea typeface="Yu Gothic"/>
              </a:rPr>
              <a:t>ログイン失敗レスポンス（success: false, error: "管理者IDまたはパスワードが間違っています"）が返却される。</a:t>
            </a:r>
            <a:endParaRPr lang="ja-JP" sz="2400">
              <a:solidFill>
                <a:srgbClr val="242424"/>
              </a:solidFill>
              <a:latin typeface="游ゴシック"/>
              <a:ea typeface="游ゴシック"/>
            </a:endParaRPr>
          </a:p>
        </p:txBody>
      </p:sp>
      <p:pic>
        <p:nvPicPr>
          <p:cNvPr id="2" name="Picture 1">
            <a:extLst>
              <a:ext uri="{FF2B5EF4-FFF2-40B4-BE49-F238E27FC236}">
                <a16:creationId xmlns:a16="http://schemas.microsoft.com/office/drawing/2014/main" id="{7264100F-58D5-9729-271D-B31BE292ADAC}"/>
              </a:ext>
            </a:extLst>
          </p:cNvPr>
          <p:cNvPicPr>
            <a:picLocks noChangeAspect="1"/>
          </p:cNvPicPr>
          <p:nvPr/>
        </p:nvPicPr>
        <p:blipFill>
          <a:blip r:embed="rId3"/>
          <a:stretch>
            <a:fillRect/>
          </a:stretch>
        </p:blipFill>
        <p:spPr>
          <a:xfrm>
            <a:off x="897206" y="464708"/>
            <a:ext cx="7375418" cy="3500518"/>
          </a:xfrm>
          <a:prstGeom prst="rect">
            <a:avLst/>
          </a:prstGeom>
        </p:spPr>
      </p:pic>
    </p:spTree>
    <p:extLst>
      <p:ext uri="{BB962C8B-B14F-4D97-AF65-F5344CB8AC3E}">
        <p14:creationId xmlns:p14="http://schemas.microsoft.com/office/powerpoint/2010/main" val="31325260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747B7D-228F-6FA3-768F-472BBA40012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456652E-1396-DBA6-C979-7F0B9288C21A}"/>
              </a:ext>
            </a:extLst>
          </p:cNvPr>
          <p:cNvSpPr>
            <a:spLocks noGrp="1"/>
          </p:cNvSpPr>
          <p:nvPr>
            <p:ph type="title"/>
          </p:nvPr>
        </p:nvSpPr>
        <p:spPr/>
        <p:txBody>
          <a:bodyPr/>
          <a:lstStyle/>
          <a:p>
            <a:r>
              <a:rPr lang="ja-JP" altLang="en-US">
                <a:ea typeface="游ゴシック Light"/>
              </a:rPr>
              <a:t>総合テスト</a:t>
            </a:r>
          </a:p>
        </p:txBody>
      </p:sp>
      <p:sp>
        <p:nvSpPr>
          <p:cNvPr id="3" name="Content Placeholder 2">
            <a:extLst>
              <a:ext uri="{FF2B5EF4-FFF2-40B4-BE49-F238E27FC236}">
                <a16:creationId xmlns:a16="http://schemas.microsoft.com/office/drawing/2014/main" id="{3E289206-6BF3-A411-0D57-F70C2AB9ADF2}"/>
              </a:ext>
            </a:extLst>
          </p:cNvPr>
          <p:cNvSpPr>
            <a:spLocks noGrp="1"/>
          </p:cNvSpPr>
          <p:nvPr>
            <p:ph idx="1"/>
          </p:nvPr>
        </p:nvSpPr>
        <p:spPr/>
        <p:txBody>
          <a:bodyPr vert="horz" lIns="91440" tIns="45720" rIns="91440" bIns="45720" rtlCol="0" anchor="t">
            <a:normAutofit/>
          </a:bodyPr>
          <a:lstStyle/>
          <a:p>
            <a:r>
              <a:rPr lang="ja-JP" altLang="en-US">
                <a:ea typeface="+mn-lt"/>
                <a:cs typeface="+mn-lt"/>
              </a:rPr>
              <a:t>使用ブラウザ</a:t>
            </a:r>
            <a:r>
              <a:rPr lang="en-US">
                <a:ea typeface="+mn-lt"/>
                <a:cs typeface="+mn-lt"/>
              </a:rPr>
              <a:t>：Google Chrome</a:t>
            </a:r>
            <a:endParaRPr lang="ja-JP" altLang="en-US">
              <a:ea typeface="游ゴシック" panose="02110004020202020204"/>
            </a:endParaRPr>
          </a:p>
          <a:p>
            <a:pPr marL="0" indent="0">
              <a:buNone/>
            </a:pPr>
            <a:r>
              <a:rPr lang="ja-JP" altLang="en-US" err="1">
                <a:ea typeface="+mn-lt"/>
                <a:cs typeface="+mn-lt"/>
              </a:rPr>
              <a:t>チェック観点の例</a:t>
            </a:r>
            <a:r>
              <a:rPr lang="ja-JP" altLang="en-US">
                <a:ea typeface="+mn-lt"/>
                <a:cs typeface="+mn-lt"/>
              </a:rPr>
              <a:t>：</a:t>
            </a:r>
            <a:endParaRPr lang="en-US" altLang="ja-JP"/>
          </a:p>
          <a:p>
            <a:r>
              <a:rPr lang="ja-JP" altLang="en-US" err="1">
                <a:ea typeface="+mn-lt"/>
                <a:cs typeface="+mn-lt"/>
              </a:rPr>
              <a:t>ログイン画面：正しい</a:t>
            </a:r>
            <a:r>
              <a:rPr lang="en-US" err="1">
                <a:ea typeface="+mn-lt"/>
                <a:cs typeface="+mn-lt"/>
              </a:rPr>
              <a:t>ID</a:t>
            </a:r>
            <a:r>
              <a:rPr lang="en-US">
                <a:ea typeface="+mn-lt"/>
                <a:cs typeface="+mn-lt"/>
              </a:rPr>
              <a:t>/</a:t>
            </a:r>
            <a:r>
              <a:rPr lang="en-US" err="1">
                <a:ea typeface="+mn-lt"/>
                <a:cs typeface="+mn-lt"/>
              </a:rPr>
              <a:t>PW</a:t>
            </a:r>
            <a:r>
              <a:rPr lang="ja-JP" altLang="en-US" err="1">
                <a:ea typeface="+mn-lt"/>
                <a:cs typeface="+mn-lt"/>
              </a:rPr>
              <a:t>でログイン成功、不正入力でエラーメッセージ</a:t>
            </a:r>
            <a:endParaRPr lang="en-US" altLang="ja-JP" err="1"/>
          </a:p>
          <a:p>
            <a:r>
              <a:rPr lang="ja-JP" altLang="en-US" err="1">
                <a:ea typeface="+mn-lt"/>
                <a:cs typeface="+mn-lt"/>
              </a:rPr>
              <a:t>商品一覧画面：初期表示確認、商品名リンクの遷移動作、価格ソート</a:t>
            </a:r>
            <a:endParaRPr lang="en-US" altLang="ja-JP" err="1"/>
          </a:p>
          <a:p>
            <a:r>
              <a:rPr lang="ja-JP" altLang="en-US" err="1">
                <a:ea typeface="+mn-lt"/>
                <a:cs typeface="+mn-lt"/>
              </a:rPr>
              <a:t>商品詳細画面：商品情報表示、在庫なし時の表示確認</a:t>
            </a:r>
            <a:endParaRPr lang="en-US" altLang="ja-JP" err="1"/>
          </a:p>
          <a:p>
            <a:r>
              <a:rPr lang="ja-JP" altLang="en-US" err="1">
                <a:ea typeface="+mn-lt"/>
                <a:cs typeface="+mn-lt"/>
              </a:rPr>
              <a:t>バリデーション：未入力時のエラーメッセージ、数値入力制限</a:t>
            </a:r>
            <a:endParaRPr lang="en-US" err="1"/>
          </a:p>
          <a:p>
            <a:endParaRPr lang="en-US">
              <a:ea typeface="游ゴシック"/>
            </a:endParaRPr>
          </a:p>
        </p:txBody>
      </p:sp>
      <p:grpSp>
        <p:nvGrpSpPr>
          <p:cNvPr id="35" name="Group 34">
            <a:extLst>
              <a:ext uri="{FF2B5EF4-FFF2-40B4-BE49-F238E27FC236}">
                <a16:creationId xmlns:a16="http://schemas.microsoft.com/office/drawing/2014/main" id="{8EAE79D1-261A-D790-0521-1DDC42AAA2E8}"/>
              </a:ext>
            </a:extLst>
          </p:cNvPr>
          <p:cNvGrpSpPr/>
          <p:nvPr/>
        </p:nvGrpSpPr>
        <p:grpSpPr>
          <a:xfrm>
            <a:off x="134480" y="208589"/>
            <a:ext cx="11923032" cy="6653313"/>
            <a:chOff x="134480" y="169512"/>
            <a:chExt cx="11805802" cy="6516544"/>
          </a:xfrm>
        </p:grpSpPr>
        <p:grpSp>
          <p:nvGrpSpPr>
            <p:cNvPr id="5" name="Group 4">
              <a:extLst>
                <a:ext uri="{FF2B5EF4-FFF2-40B4-BE49-F238E27FC236}">
                  <a16:creationId xmlns:a16="http://schemas.microsoft.com/office/drawing/2014/main" id="{34CCB9C6-EA61-AD41-7AF2-0ED4A9129E53}"/>
                </a:ext>
              </a:extLst>
            </p:cNvPr>
            <p:cNvGrpSpPr/>
            <p:nvPr/>
          </p:nvGrpSpPr>
          <p:grpSpPr>
            <a:xfrm>
              <a:off x="11526380" y="169512"/>
              <a:ext cx="413902" cy="6497491"/>
              <a:chOff x="11478755" y="226662"/>
              <a:chExt cx="423427" cy="6259375"/>
            </a:xfrm>
          </p:grpSpPr>
          <p:pic>
            <p:nvPicPr>
              <p:cNvPr id="21" name="Picture 20" descr="バケツのポップコーンイラストのフリー素材｜イラストイメージ">
                <a:extLst>
                  <a:ext uri="{FF2B5EF4-FFF2-40B4-BE49-F238E27FC236}">
                    <a16:creationId xmlns:a16="http://schemas.microsoft.com/office/drawing/2014/main" id="{A6C4540E-258E-2915-BBB8-5B3989D20FF6}"/>
                  </a:ext>
                </a:extLst>
              </p:cNvPr>
              <p:cNvPicPr>
                <a:picLocks noChangeAspect="1"/>
              </p:cNvPicPr>
              <p:nvPr/>
            </p:nvPicPr>
            <p:blipFill>
              <a:blip r:embed="rId2"/>
              <a:srcRect l="6731" r="6731" b="4307"/>
              <a:stretch>
                <a:fillRect/>
              </a:stretch>
            </p:blipFill>
            <p:spPr>
              <a:xfrm>
                <a:off x="11478755" y="226662"/>
                <a:ext cx="423427" cy="353875"/>
              </a:xfrm>
              <a:prstGeom prst="rect">
                <a:avLst/>
              </a:prstGeom>
            </p:spPr>
          </p:pic>
          <p:pic>
            <p:nvPicPr>
              <p:cNvPr id="22" name="Picture 21" descr="バケツのポップコーンイラストのフリー素材｜イラストイメージ">
                <a:extLst>
                  <a:ext uri="{FF2B5EF4-FFF2-40B4-BE49-F238E27FC236}">
                    <a16:creationId xmlns:a16="http://schemas.microsoft.com/office/drawing/2014/main" id="{705E30C3-B313-95A8-7971-22E0E87B1270}"/>
                  </a:ext>
                </a:extLst>
              </p:cNvPr>
              <p:cNvPicPr>
                <a:picLocks noChangeAspect="1"/>
              </p:cNvPicPr>
              <p:nvPr/>
            </p:nvPicPr>
            <p:blipFill>
              <a:blip r:embed="rId2"/>
              <a:srcRect l="6731" r="6731" b="4307"/>
              <a:stretch>
                <a:fillRect/>
              </a:stretch>
            </p:blipFill>
            <p:spPr>
              <a:xfrm>
                <a:off x="11478755" y="674337"/>
                <a:ext cx="423427" cy="353875"/>
              </a:xfrm>
              <a:prstGeom prst="rect">
                <a:avLst/>
              </a:prstGeom>
            </p:spPr>
          </p:pic>
          <p:pic>
            <p:nvPicPr>
              <p:cNvPr id="23" name="Picture 22" descr="バケツのポップコーンイラストのフリー素材｜イラストイメージ">
                <a:extLst>
                  <a:ext uri="{FF2B5EF4-FFF2-40B4-BE49-F238E27FC236}">
                    <a16:creationId xmlns:a16="http://schemas.microsoft.com/office/drawing/2014/main" id="{BBF9C2B5-D969-DEC3-E298-CE7F2073E9FC}"/>
                  </a:ext>
                </a:extLst>
              </p:cNvPr>
              <p:cNvPicPr>
                <a:picLocks noChangeAspect="1"/>
              </p:cNvPicPr>
              <p:nvPr/>
            </p:nvPicPr>
            <p:blipFill>
              <a:blip r:embed="rId2"/>
              <a:srcRect l="6731" r="6731" b="4307"/>
              <a:stretch>
                <a:fillRect/>
              </a:stretch>
            </p:blipFill>
            <p:spPr>
              <a:xfrm>
                <a:off x="11478755" y="1093437"/>
                <a:ext cx="423427" cy="353875"/>
              </a:xfrm>
              <a:prstGeom prst="rect">
                <a:avLst/>
              </a:prstGeom>
            </p:spPr>
          </p:pic>
          <p:pic>
            <p:nvPicPr>
              <p:cNvPr id="24" name="Picture 23" descr="バケツのポップコーンイラストのフリー素材｜イラストイメージ">
                <a:extLst>
                  <a:ext uri="{FF2B5EF4-FFF2-40B4-BE49-F238E27FC236}">
                    <a16:creationId xmlns:a16="http://schemas.microsoft.com/office/drawing/2014/main" id="{6B372489-257B-4876-16A5-4B50816138F6}"/>
                  </a:ext>
                </a:extLst>
              </p:cNvPr>
              <p:cNvPicPr>
                <a:picLocks noChangeAspect="1"/>
              </p:cNvPicPr>
              <p:nvPr/>
            </p:nvPicPr>
            <p:blipFill>
              <a:blip r:embed="rId2"/>
              <a:srcRect l="6731" r="6731" b="4307"/>
              <a:stretch>
                <a:fillRect/>
              </a:stretch>
            </p:blipFill>
            <p:spPr>
              <a:xfrm>
                <a:off x="11478755" y="1998312"/>
                <a:ext cx="423427" cy="353875"/>
              </a:xfrm>
              <a:prstGeom prst="rect">
                <a:avLst/>
              </a:prstGeom>
            </p:spPr>
          </p:pic>
          <p:pic>
            <p:nvPicPr>
              <p:cNvPr id="25" name="Picture 24" descr="バケツのポップコーンイラストのフリー素材｜イラストイメージ">
                <a:extLst>
                  <a:ext uri="{FF2B5EF4-FFF2-40B4-BE49-F238E27FC236}">
                    <a16:creationId xmlns:a16="http://schemas.microsoft.com/office/drawing/2014/main" id="{8C7390E1-648F-DF15-9416-2BF8372DDA8E}"/>
                  </a:ext>
                </a:extLst>
              </p:cNvPr>
              <p:cNvPicPr>
                <a:picLocks noChangeAspect="1"/>
              </p:cNvPicPr>
              <p:nvPr/>
            </p:nvPicPr>
            <p:blipFill>
              <a:blip r:embed="rId2"/>
              <a:srcRect l="6731" r="6731" b="4307"/>
              <a:stretch>
                <a:fillRect/>
              </a:stretch>
            </p:blipFill>
            <p:spPr>
              <a:xfrm>
                <a:off x="11478755" y="2931762"/>
                <a:ext cx="423427" cy="353875"/>
              </a:xfrm>
              <a:prstGeom prst="rect">
                <a:avLst/>
              </a:prstGeom>
            </p:spPr>
          </p:pic>
          <p:pic>
            <p:nvPicPr>
              <p:cNvPr id="26" name="Picture 25" descr="バケツのポップコーンイラストのフリー素材｜イラストイメージ">
                <a:extLst>
                  <a:ext uri="{FF2B5EF4-FFF2-40B4-BE49-F238E27FC236}">
                    <a16:creationId xmlns:a16="http://schemas.microsoft.com/office/drawing/2014/main" id="{9AB2E5B2-A1C5-BA69-ADEF-34A7B1C31D7A}"/>
                  </a:ext>
                </a:extLst>
              </p:cNvPr>
              <p:cNvPicPr>
                <a:picLocks noChangeAspect="1"/>
              </p:cNvPicPr>
              <p:nvPr/>
            </p:nvPicPr>
            <p:blipFill>
              <a:blip r:embed="rId2"/>
              <a:srcRect l="6731" r="6731" b="4307"/>
              <a:stretch>
                <a:fillRect/>
              </a:stretch>
            </p:blipFill>
            <p:spPr>
              <a:xfrm>
                <a:off x="11478755" y="1522062"/>
                <a:ext cx="423427" cy="353875"/>
              </a:xfrm>
              <a:prstGeom prst="rect">
                <a:avLst/>
              </a:prstGeom>
            </p:spPr>
          </p:pic>
          <p:pic>
            <p:nvPicPr>
              <p:cNvPr id="27" name="Picture 26" descr="バケツのポップコーンイラストのフリー素材｜イラストイメージ">
                <a:extLst>
                  <a:ext uri="{FF2B5EF4-FFF2-40B4-BE49-F238E27FC236}">
                    <a16:creationId xmlns:a16="http://schemas.microsoft.com/office/drawing/2014/main" id="{5661E897-9078-3FDF-D307-D547AA5F14B5}"/>
                  </a:ext>
                </a:extLst>
              </p:cNvPr>
              <p:cNvPicPr>
                <a:picLocks noChangeAspect="1"/>
              </p:cNvPicPr>
              <p:nvPr/>
            </p:nvPicPr>
            <p:blipFill>
              <a:blip r:embed="rId2"/>
              <a:srcRect l="6731" r="6731" b="4307"/>
              <a:stretch>
                <a:fillRect/>
              </a:stretch>
            </p:blipFill>
            <p:spPr>
              <a:xfrm>
                <a:off x="11478755" y="2474562"/>
                <a:ext cx="423427" cy="353875"/>
              </a:xfrm>
              <a:prstGeom prst="rect">
                <a:avLst/>
              </a:prstGeom>
            </p:spPr>
          </p:pic>
          <p:pic>
            <p:nvPicPr>
              <p:cNvPr id="28" name="Picture 27" descr="バケツのポップコーンイラストのフリー素材｜イラストイメージ">
                <a:extLst>
                  <a:ext uri="{FF2B5EF4-FFF2-40B4-BE49-F238E27FC236}">
                    <a16:creationId xmlns:a16="http://schemas.microsoft.com/office/drawing/2014/main" id="{F150A81F-5E1A-C1D9-6847-859655030227}"/>
                  </a:ext>
                </a:extLst>
              </p:cNvPr>
              <p:cNvPicPr>
                <a:picLocks noChangeAspect="1"/>
              </p:cNvPicPr>
              <p:nvPr/>
            </p:nvPicPr>
            <p:blipFill>
              <a:blip r:embed="rId2"/>
              <a:srcRect l="6731" r="6731" b="4307"/>
              <a:stretch>
                <a:fillRect/>
              </a:stretch>
            </p:blipFill>
            <p:spPr>
              <a:xfrm>
                <a:off x="11478755" y="3427062"/>
                <a:ext cx="423427" cy="353875"/>
              </a:xfrm>
              <a:prstGeom prst="rect">
                <a:avLst/>
              </a:prstGeom>
            </p:spPr>
          </p:pic>
          <p:pic>
            <p:nvPicPr>
              <p:cNvPr id="29" name="Picture 28" descr="バケツのポップコーンイラストのフリー素材｜イラストイメージ">
                <a:extLst>
                  <a:ext uri="{FF2B5EF4-FFF2-40B4-BE49-F238E27FC236}">
                    <a16:creationId xmlns:a16="http://schemas.microsoft.com/office/drawing/2014/main" id="{35FDF740-EF44-CD5F-FAE9-4A4A68C520E2}"/>
                  </a:ext>
                </a:extLst>
              </p:cNvPr>
              <p:cNvPicPr>
                <a:picLocks noChangeAspect="1"/>
              </p:cNvPicPr>
              <p:nvPr/>
            </p:nvPicPr>
            <p:blipFill>
              <a:blip r:embed="rId2"/>
              <a:srcRect l="6731" r="6731" b="4307"/>
              <a:stretch>
                <a:fillRect/>
              </a:stretch>
            </p:blipFill>
            <p:spPr>
              <a:xfrm>
                <a:off x="11478755" y="3874737"/>
                <a:ext cx="423427" cy="353875"/>
              </a:xfrm>
              <a:prstGeom prst="rect">
                <a:avLst/>
              </a:prstGeom>
            </p:spPr>
          </p:pic>
          <p:pic>
            <p:nvPicPr>
              <p:cNvPr id="30" name="Picture 29" descr="バケツのポップコーンイラストのフリー素材｜イラストイメージ">
                <a:extLst>
                  <a:ext uri="{FF2B5EF4-FFF2-40B4-BE49-F238E27FC236}">
                    <a16:creationId xmlns:a16="http://schemas.microsoft.com/office/drawing/2014/main" id="{20B51954-24F1-D67B-A7BB-70BB2E1FAE08}"/>
                  </a:ext>
                </a:extLst>
              </p:cNvPr>
              <p:cNvPicPr>
                <a:picLocks noChangeAspect="1"/>
              </p:cNvPicPr>
              <p:nvPr/>
            </p:nvPicPr>
            <p:blipFill>
              <a:blip r:embed="rId2"/>
              <a:srcRect l="6731" r="6731" b="4307"/>
              <a:stretch>
                <a:fillRect/>
              </a:stretch>
            </p:blipFill>
            <p:spPr>
              <a:xfrm>
                <a:off x="11478755" y="4293837"/>
                <a:ext cx="423427" cy="353875"/>
              </a:xfrm>
              <a:prstGeom prst="rect">
                <a:avLst/>
              </a:prstGeom>
            </p:spPr>
          </p:pic>
          <p:pic>
            <p:nvPicPr>
              <p:cNvPr id="31" name="Picture 30" descr="バケツのポップコーンイラストのフリー素材｜イラストイメージ">
                <a:extLst>
                  <a:ext uri="{FF2B5EF4-FFF2-40B4-BE49-F238E27FC236}">
                    <a16:creationId xmlns:a16="http://schemas.microsoft.com/office/drawing/2014/main" id="{505CF9B5-A87D-59C5-EBF6-4DE317D583A8}"/>
                  </a:ext>
                </a:extLst>
              </p:cNvPr>
              <p:cNvPicPr>
                <a:picLocks noChangeAspect="1"/>
              </p:cNvPicPr>
              <p:nvPr/>
            </p:nvPicPr>
            <p:blipFill>
              <a:blip r:embed="rId2"/>
              <a:srcRect l="6731" r="6731" b="4307"/>
              <a:stretch>
                <a:fillRect/>
              </a:stretch>
            </p:blipFill>
            <p:spPr>
              <a:xfrm>
                <a:off x="11478755" y="5198712"/>
                <a:ext cx="423427" cy="353875"/>
              </a:xfrm>
              <a:prstGeom prst="rect">
                <a:avLst/>
              </a:prstGeom>
            </p:spPr>
          </p:pic>
          <p:pic>
            <p:nvPicPr>
              <p:cNvPr id="32" name="Picture 31" descr="バケツのポップコーンイラストのフリー素材｜イラストイメージ">
                <a:extLst>
                  <a:ext uri="{FF2B5EF4-FFF2-40B4-BE49-F238E27FC236}">
                    <a16:creationId xmlns:a16="http://schemas.microsoft.com/office/drawing/2014/main" id="{A7078095-E84D-B155-0756-4D5E6DA3CC34}"/>
                  </a:ext>
                </a:extLst>
              </p:cNvPr>
              <p:cNvPicPr>
                <a:picLocks noChangeAspect="1"/>
              </p:cNvPicPr>
              <p:nvPr/>
            </p:nvPicPr>
            <p:blipFill>
              <a:blip r:embed="rId2"/>
              <a:srcRect l="6731" r="6731" b="4307"/>
              <a:stretch>
                <a:fillRect/>
              </a:stretch>
            </p:blipFill>
            <p:spPr>
              <a:xfrm>
                <a:off x="11478755" y="6132162"/>
                <a:ext cx="423427" cy="353875"/>
              </a:xfrm>
              <a:prstGeom prst="rect">
                <a:avLst/>
              </a:prstGeom>
            </p:spPr>
          </p:pic>
          <p:pic>
            <p:nvPicPr>
              <p:cNvPr id="33" name="Picture 32" descr="バケツのポップコーンイラストのフリー素材｜イラストイメージ">
                <a:extLst>
                  <a:ext uri="{FF2B5EF4-FFF2-40B4-BE49-F238E27FC236}">
                    <a16:creationId xmlns:a16="http://schemas.microsoft.com/office/drawing/2014/main" id="{F917033F-F69D-F543-3352-FC71EA762EDB}"/>
                  </a:ext>
                </a:extLst>
              </p:cNvPr>
              <p:cNvPicPr>
                <a:picLocks noChangeAspect="1"/>
              </p:cNvPicPr>
              <p:nvPr/>
            </p:nvPicPr>
            <p:blipFill>
              <a:blip r:embed="rId2"/>
              <a:srcRect l="6731" r="6731" b="4307"/>
              <a:stretch>
                <a:fillRect/>
              </a:stretch>
            </p:blipFill>
            <p:spPr>
              <a:xfrm>
                <a:off x="11478755" y="4722462"/>
                <a:ext cx="423427" cy="353875"/>
              </a:xfrm>
              <a:prstGeom prst="rect">
                <a:avLst/>
              </a:prstGeom>
            </p:spPr>
          </p:pic>
          <p:pic>
            <p:nvPicPr>
              <p:cNvPr id="34" name="Picture 33" descr="バケツのポップコーンイラストのフリー素材｜イラストイメージ">
                <a:extLst>
                  <a:ext uri="{FF2B5EF4-FFF2-40B4-BE49-F238E27FC236}">
                    <a16:creationId xmlns:a16="http://schemas.microsoft.com/office/drawing/2014/main" id="{48F29110-508B-E2CA-599C-DA05CB776000}"/>
                  </a:ext>
                </a:extLst>
              </p:cNvPr>
              <p:cNvPicPr>
                <a:picLocks noChangeAspect="1"/>
              </p:cNvPicPr>
              <p:nvPr/>
            </p:nvPicPr>
            <p:blipFill>
              <a:blip r:embed="rId2"/>
              <a:srcRect l="6731" r="6731" b="4307"/>
              <a:stretch>
                <a:fillRect/>
              </a:stretch>
            </p:blipFill>
            <p:spPr>
              <a:xfrm>
                <a:off x="11478755" y="5674962"/>
                <a:ext cx="423427" cy="353875"/>
              </a:xfrm>
              <a:prstGeom prst="rect">
                <a:avLst/>
              </a:prstGeom>
            </p:spPr>
          </p:pic>
        </p:grpSp>
        <p:grpSp>
          <p:nvGrpSpPr>
            <p:cNvPr id="6" name="Group 5">
              <a:extLst>
                <a:ext uri="{FF2B5EF4-FFF2-40B4-BE49-F238E27FC236}">
                  <a16:creationId xmlns:a16="http://schemas.microsoft.com/office/drawing/2014/main" id="{4C09346B-DC0A-A365-78D7-B6E54E89A856}"/>
                </a:ext>
              </a:extLst>
            </p:cNvPr>
            <p:cNvGrpSpPr/>
            <p:nvPr/>
          </p:nvGrpSpPr>
          <p:grpSpPr>
            <a:xfrm>
              <a:off x="134480" y="169512"/>
              <a:ext cx="423427" cy="6516544"/>
              <a:chOff x="11478755" y="226662"/>
              <a:chExt cx="423427" cy="6259375"/>
            </a:xfrm>
          </p:grpSpPr>
          <p:pic>
            <p:nvPicPr>
              <p:cNvPr id="7" name="Picture 6" descr="バケツのポップコーンイラストのフリー素材｜イラストイメージ">
                <a:extLst>
                  <a:ext uri="{FF2B5EF4-FFF2-40B4-BE49-F238E27FC236}">
                    <a16:creationId xmlns:a16="http://schemas.microsoft.com/office/drawing/2014/main" id="{3D1217F1-4B57-F62C-D737-39FAA3019641}"/>
                  </a:ext>
                </a:extLst>
              </p:cNvPr>
              <p:cNvPicPr>
                <a:picLocks noChangeAspect="1"/>
              </p:cNvPicPr>
              <p:nvPr/>
            </p:nvPicPr>
            <p:blipFill>
              <a:blip r:embed="rId2"/>
              <a:srcRect l="6731" r="6731" b="4307"/>
              <a:stretch>
                <a:fillRect/>
              </a:stretch>
            </p:blipFill>
            <p:spPr>
              <a:xfrm>
                <a:off x="11478755" y="226662"/>
                <a:ext cx="423427" cy="353875"/>
              </a:xfrm>
              <a:prstGeom prst="rect">
                <a:avLst/>
              </a:prstGeom>
            </p:spPr>
          </p:pic>
          <p:pic>
            <p:nvPicPr>
              <p:cNvPr id="8" name="Picture 7" descr="バケツのポップコーンイラストのフリー素材｜イラストイメージ">
                <a:extLst>
                  <a:ext uri="{FF2B5EF4-FFF2-40B4-BE49-F238E27FC236}">
                    <a16:creationId xmlns:a16="http://schemas.microsoft.com/office/drawing/2014/main" id="{A64D0D2D-13F2-C5A3-2D12-BBC294651219}"/>
                  </a:ext>
                </a:extLst>
              </p:cNvPr>
              <p:cNvPicPr>
                <a:picLocks noChangeAspect="1"/>
              </p:cNvPicPr>
              <p:nvPr/>
            </p:nvPicPr>
            <p:blipFill>
              <a:blip r:embed="rId2"/>
              <a:srcRect l="6731" r="6731" b="4307"/>
              <a:stretch>
                <a:fillRect/>
              </a:stretch>
            </p:blipFill>
            <p:spPr>
              <a:xfrm>
                <a:off x="11478755" y="674337"/>
                <a:ext cx="423427" cy="353875"/>
              </a:xfrm>
              <a:prstGeom prst="rect">
                <a:avLst/>
              </a:prstGeom>
            </p:spPr>
          </p:pic>
          <p:pic>
            <p:nvPicPr>
              <p:cNvPr id="9" name="Picture 8" descr="バケツのポップコーンイラストのフリー素材｜イラストイメージ">
                <a:extLst>
                  <a:ext uri="{FF2B5EF4-FFF2-40B4-BE49-F238E27FC236}">
                    <a16:creationId xmlns:a16="http://schemas.microsoft.com/office/drawing/2014/main" id="{33DE8486-E514-9346-FA85-F09F64CC9687}"/>
                  </a:ext>
                </a:extLst>
              </p:cNvPr>
              <p:cNvPicPr>
                <a:picLocks noChangeAspect="1"/>
              </p:cNvPicPr>
              <p:nvPr/>
            </p:nvPicPr>
            <p:blipFill>
              <a:blip r:embed="rId2"/>
              <a:srcRect l="6731" r="6731" b="4307"/>
              <a:stretch>
                <a:fillRect/>
              </a:stretch>
            </p:blipFill>
            <p:spPr>
              <a:xfrm>
                <a:off x="11478755" y="1093437"/>
                <a:ext cx="423427" cy="353875"/>
              </a:xfrm>
              <a:prstGeom prst="rect">
                <a:avLst/>
              </a:prstGeom>
            </p:spPr>
          </p:pic>
          <p:pic>
            <p:nvPicPr>
              <p:cNvPr id="10" name="Picture 9" descr="バケツのポップコーンイラストのフリー素材｜イラストイメージ">
                <a:extLst>
                  <a:ext uri="{FF2B5EF4-FFF2-40B4-BE49-F238E27FC236}">
                    <a16:creationId xmlns:a16="http://schemas.microsoft.com/office/drawing/2014/main" id="{88A55B6B-10F6-33E9-3906-63CAF5010DAF}"/>
                  </a:ext>
                </a:extLst>
              </p:cNvPr>
              <p:cNvPicPr>
                <a:picLocks noChangeAspect="1"/>
              </p:cNvPicPr>
              <p:nvPr/>
            </p:nvPicPr>
            <p:blipFill>
              <a:blip r:embed="rId2"/>
              <a:srcRect l="6731" r="6731" b="4307"/>
              <a:stretch>
                <a:fillRect/>
              </a:stretch>
            </p:blipFill>
            <p:spPr>
              <a:xfrm>
                <a:off x="11478755" y="1998312"/>
                <a:ext cx="423427" cy="353875"/>
              </a:xfrm>
              <a:prstGeom prst="rect">
                <a:avLst/>
              </a:prstGeom>
            </p:spPr>
          </p:pic>
          <p:pic>
            <p:nvPicPr>
              <p:cNvPr id="11" name="Picture 10" descr="バケツのポップコーンイラストのフリー素材｜イラストイメージ">
                <a:extLst>
                  <a:ext uri="{FF2B5EF4-FFF2-40B4-BE49-F238E27FC236}">
                    <a16:creationId xmlns:a16="http://schemas.microsoft.com/office/drawing/2014/main" id="{5B3666C2-82AB-9D6E-17B6-2EB2AEFF368B}"/>
                  </a:ext>
                </a:extLst>
              </p:cNvPr>
              <p:cNvPicPr>
                <a:picLocks noChangeAspect="1"/>
              </p:cNvPicPr>
              <p:nvPr/>
            </p:nvPicPr>
            <p:blipFill>
              <a:blip r:embed="rId2"/>
              <a:srcRect l="6731" r="6731" b="4307"/>
              <a:stretch>
                <a:fillRect/>
              </a:stretch>
            </p:blipFill>
            <p:spPr>
              <a:xfrm>
                <a:off x="11478755" y="2931762"/>
                <a:ext cx="423427" cy="353875"/>
              </a:xfrm>
              <a:prstGeom prst="rect">
                <a:avLst/>
              </a:prstGeom>
            </p:spPr>
          </p:pic>
          <p:pic>
            <p:nvPicPr>
              <p:cNvPr id="12" name="Picture 11" descr="バケツのポップコーンイラストのフリー素材｜イラストイメージ">
                <a:extLst>
                  <a:ext uri="{FF2B5EF4-FFF2-40B4-BE49-F238E27FC236}">
                    <a16:creationId xmlns:a16="http://schemas.microsoft.com/office/drawing/2014/main" id="{D6EDE537-D05D-451F-CF33-BCB63C084858}"/>
                  </a:ext>
                </a:extLst>
              </p:cNvPr>
              <p:cNvPicPr>
                <a:picLocks noChangeAspect="1"/>
              </p:cNvPicPr>
              <p:nvPr/>
            </p:nvPicPr>
            <p:blipFill>
              <a:blip r:embed="rId2"/>
              <a:srcRect l="6731" r="6731" b="4307"/>
              <a:stretch>
                <a:fillRect/>
              </a:stretch>
            </p:blipFill>
            <p:spPr>
              <a:xfrm>
                <a:off x="11478755" y="1522062"/>
                <a:ext cx="423427" cy="353875"/>
              </a:xfrm>
              <a:prstGeom prst="rect">
                <a:avLst/>
              </a:prstGeom>
            </p:spPr>
          </p:pic>
          <p:pic>
            <p:nvPicPr>
              <p:cNvPr id="13" name="Picture 12" descr="バケツのポップコーンイラストのフリー素材｜イラストイメージ">
                <a:extLst>
                  <a:ext uri="{FF2B5EF4-FFF2-40B4-BE49-F238E27FC236}">
                    <a16:creationId xmlns:a16="http://schemas.microsoft.com/office/drawing/2014/main" id="{15CA6EEB-E408-3055-1CF2-5B3D255AB9F0}"/>
                  </a:ext>
                </a:extLst>
              </p:cNvPr>
              <p:cNvPicPr>
                <a:picLocks noChangeAspect="1"/>
              </p:cNvPicPr>
              <p:nvPr/>
            </p:nvPicPr>
            <p:blipFill>
              <a:blip r:embed="rId2"/>
              <a:srcRect l="6731" r="6731" b="4307"/>
              <a:stretch>
                <a:fillRect/>
              </a:stretch>
            </p:blipFill>
            <p:spPr>
              <a:xfrm>
                <a:off x="11478755" y="2474562"/>
                <a:ext cx="423427" cy="353875"/>
              </a:xfrm>
              <a:prstGeom prst="rect">
                <a:avLst/>
              </a:prstGeom>
            </p:spPr>
          </p:pic>
          <p:pic>
            <p:nvPicPr>
              <p:cNvPr id="14" name="Picture 13" descr="バケツのポップコーンイラストのフリー素材｜イラストイメージ">
                <a:extLst>
                  <a:ext uri="{FF2B5EF4-FFF2-40B4-BE49-F238E27FC236}">
                    <a16:creationId xmlns:a16="http://schemas.microsoft.com/office/drawing/2014/main" id="{DDF6E233-CFCB-2AF7-3040-673AC693A4F4}"/>
                  </a:ext>
                </a:extLst>
              </p:cNvPr>
              <p:cNvPicPr>
                <a:picLocks noChangeAspect="1"/>
              </p:cNvPicPr>
              <p:nvPr/>
            </p:nvPicPr>
            <p:blipFill>
              <a:blip r:embed="rId2"/>
              <a:srcRect l="6731" r="6731" b="4307"/>
              <a:stretch>
                <a:fillRect/>
              </a:stretch>
            </p:blipFill>
            <p:spPr>
              <a:xfrm>
                <a:off x="11478755" y="3427062"/>
                <a:ext cx="423427" cy="353875"/>
              </a:xfrm>
              <a:prstGeom prst="rect">
                <a:avLst/>
              </a:prstGeom>
            </p:spPr>
          </p:pic>
          <p:pic>
            <p:nvPicPr>
              <p:cNvPr id="15" name="Picture 14" descr="バケツのポップコーンイラストのフリー素材｜イラストイメージ">
                <a:extLst>
                  <a:ext uri="{FF2B5EF4-FFF2-40B4-BE49-F238E27FC236}">
                    <a16:creationId xmlns:a16="http://schemas.microsoft.com/office/drawing/2014/main" id="{1E8C97DB-D623-30A1-D72A-BEC5716BBC78}"/>
                  </a:ext>
                </a:extLst>
              </p:cNvPr>
              <p:cNvPicPr>
                <a:picLocks noChangeAspect="1"/>
              </p:cNvPicPr>
              <p:nvPr/>
            </p:nvPicPr>
            <p:blipFill>
              <a:blip r:embed="rId2"/>
              <a:srcRect l="6731" r="6731" b="4307"/>
              <a:stretch>
                <a:fillRect/>
              </a:stretch>
            </p:blipFill>
            <p:spPr>
              <a:xfrm>
                <a:off x="11478755" y="3874737"/>
                <a:ext cx="423427" cy="353875"/>
              </a:xfrm>
              <a:prstGeom prst="rect">
                <a:avLst/>
              </a:prstGeom>
            </p:spPr>
          </p:pic>
          <p:pic>
            <p:nvPicPr>
              <p:cNvPr id="16" name="Picture 15" descr="バケツのポップコーンイラストのフリー素材｜イラストイメージ">
                <a:extLst>
                  <a:ext uri="{FF2B5EF4-FFF2-40B4-BE49-F238E27FC236}">
                    <a16:creationId xmlns:a16="http://schemas.microsoft.com/office/drawing/2014/main" id="{BE3F3F76-E052-8679-A83F-3EFFF99B5EA9}"/>
                  </a:ext>
                </a:extLst>
              </p:cNvPr>
              <p:cNvPicPr>
                <a:picLocks noChangeAspect="1"/>
              </p:cNvPicPr>
              <p:nvPr/>
            </p:nvPicPr>
            <p:blipFill>
              <a:blip r:embed="rId2"/>
              <a:srcRect l="6731" r="6731" b="4307"/>
              <a:stretch>
                <a:fillRect/>
              </a:stretch>
            </p:blipFill>
            <p:spPr>
              <a:xfrm>
                <a:off x="11478755" y="4293837"/>
                <a:ext cx="423427" cy="353875"/>
              </a:xfrm>
              <a:prstGeom prst="rect">
                <a:avLst/>
              </a:prstGeom>
            </p:spPr>
          </p:pic>
          <p:pic>
            <p:nvPicPr>
              <p:cNvPr id="17" name="Picture 16" descr="バケツのポップコーンイラストのフリー素材｜イラストイメージ">
                <a:extLst>
                  <a:ext uri="{FF2B5EF4-FFF2-40B4-BE49-F238E27FC236}">
                    <a16:creationId xmlns:a16="http://schemas.microsoft.com/office/drawing/2014/main" id="{2C9812C5-B533-596E-F828-F9719E3CB138}"/>
                  </a:ext>
                </a:extLst>
              </p:cNvPr>
              <p:cNvPicPr>
                <a:picLocks noChangeAspect="1"/>
              </p:cNvPicPr>
              <p:nvPr/>
            </p:nvPicPr>
            <p:blipFill>
              <a:blip r:embed="rId2"/>
              <a:srcRect l="6731" r="6731" b="4307"/>
              <a:stretch>
                <a:fillRect/>
              </a:stretch>
            </p:blipFill>
            <p:spPr>
              <a:xfrm>
                <a:off x="11478755" y="5198712"/>
                <a:ext cx="423427" cy="353875"/>
              </a:xfrm>
              <a:prstGeom prst="rect">
                <a:avLst/>
              </a:prstGeom>
            </p:spPr>
          </p:pic>
          <p:pic>
            <p:nvPicPr>
              <p:cNvPr id="18" name="Picture 17" descr="バケツのポップコーンイラストのフリー素材｜イラストイメージ">
                <a:extLst>
                  <a:ext uri="{FF2B5EF4-FFF2-40B4-BE49-F238E27FC236}">
                    <a16:creationId xmlns:a16="http://schemas.microsoft.com/office/drawing/2014/main" id="{0A8514C8-E07A-2D74-A51E-AE2931859706}"/>
                  </a:ext>
                </a:extLst>
              </p:cNvPr>
              <p:cNvPicPr>
                <a:picLocks noChangeAspect="1"/>
              </p:cNvPicPr>
              <p:nvPr/>
            </p:nvPicPr>
            <p:blipFill>
              <a:blip r:embed="rId2"/>
              <a:srcRect l="6731" r="6731" b="4307"/>
              <a:stretch>
                <a:fillRect/>
              </a:stretch>
            </p:blipFill>
            <p:spPr>
              <a:xfrm>
                <a:off x="11478755" y="6132162"/>
                <a:ext cx="423427" cy="353875"/>
              </a:xfrm>
              <a:prstGeom prst="rect">
                <a:avLst/>
              </a:prstGeom>
            </p:spPr>
          </p:pic>
          <p:pic>
            <p:nvPicPr>
              <p:cNvPr id="19" name="Picture 18" descr="バケツのポップコーンイラストのフリー素材｜イラストイメージ">
                <a:extLst>
                  <a:ext uri="{FF2B5EF4-FFF2-40B4-BE49-F238E27FC236}">
                    <a16:creationId xmlns:a16="http://schemas.microsoft.com/office/drawing/2014/main" id="{E45C05F7-0008-861D-EA01-7871352EA222}"/>
                  </a:ext>
                </a:extLst>
              </p:cNvPr>
              <p:cNvPicPr>
                <a:picLocks noChangeAspect="1"/>
              </p:cNvPicPr>
              <p:nvPr/>
            </p:nvPicPr>
            <p:blipFill>
              <a:blip r:embed="rId2"/>
              <a:srcRect l="6731" r="6731" b="4307"/>
              <a:stretch>
                <a:fillRect/>
              </a:stretch>
            </p:blipFill>
            <p:spPr>
              <a:xfrm>
                <a:off x="11478755" y="4722462"/>
                <a:ext cx="423427" cy="353875"/>
              </a:xfrm>
              <a:prstGeom prst="rect">
                <a:avLst/>
              </a:prstGeom>
            </p:spPr>
          </p:pic>
          <p:pic>
            <p:nvPicPr>
              <p:cNvPr id="20" name="Picture 19" descr="バケツのポップコーンイラストのフリー素材｜イラストイメージ">
                <a:extLst>
                  <a:ext uri="{FF2B5EF4-FFF2-40B4-BE49-F238E27FC236}">
                    <a16:creationId xmlns:a16="http://schemas.microsoft.com/office/drawing/2014/main" id="{65065A0B-7900-4A35-755D-F2DAEDD118B4}"/>
                  </a:ext>
                </a:extLst>
              </p:cNvPr>
              <p:cNvPicPr>
                <a:picLocks noChangeAspect="1"/>
              </p:cNvPicPr>
              <p:nvPr/>
            </p:nvPicPr>
            <p:blipFill>
              <a:blip r:embed="rId2"/>
              <a:srcRect l="6731" r="6731" b="4307"/>
              <a:stretch>
                <a:fillRect/>
              </a:stretch>
            </p:blipFill>
            <p:spPr>
              <a:xfrm>
                <a:off x="11478755" y="5674962"/>
                <a:ext cx="423427" cy="353875"/>
              </a:xfrm>
              <a:prstGeom prst="rect">
                <a:avLst/>
              </a:prstGeom>
            </p:spPr>
          </p:pic>
        </p:grpSp>
      </p:grpSp>
    </p:spTree>
    <p:extLst>
      <p:ext uri="{BB962C8B-B14F-4D97-AF65-F5344CB8AC3E}">
        <p14:creationId xmlns:p14="http://schemas.microsoft.com/office/powerpoint/2010/main" val="7941910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DA1E6F-CEF6-FE81-6886-1751B8F3449C}"/>
            </a:ext>
          </a:extLst>
        </p:cNvPr>
        <p:cNvGrpSpPr/>
        <p:nvPr/>
      </p:nvGrpSpPr>
      <p:grpSpPr>
        <a:xfrm>
          <a:off x="0" y="0"/>
          <a:ext cx="0" cy="0"/>
          <a:chOff x="0" y="0"/>
          <a:chExt cx="0" cy="0"/>
        </a:xfrm>
      </p:grpSpPr>
      <p:grpSp>
        <p:nvGrpSpPr>
          <p:cNvPr id="35" name="Group 34">
            <a:extLst>
              <a:ext uri="{FF2B5EF4-FFF2-40B4-BE49-F238E27FC236}">
                <a16:creationId xmlns:a16="http://schemas.microsoft.com/office/drawing/2014/main" id="{F4708E46-846A-6139-7B95-AAF345FC16D4}"/>
              </a:ext>
            </a:extLst>
          </p:cNvPr>
          <p:cNvGrpSpPr/>
          <p:nvPr/>
        </p:nvGrpSpPr>
        <p:grpSpPr>
          <a:xfrm>
            <a:off x="134480" y="208589"/>
            <a:ext cx="11923032" cy="6653313"/>
            <a:chOff x="134480" y="169512"/>
            <a:chExt cx="11805802" cy="6516544"/>
          </a:xfrm>
        </p:grpSpPr>
        <p:grpSp>
          <p:nvGrpSpPr>
            <p:cNvPr id="5" name="Group 4">
              <a:extLst>
                <a:ext uri="{FF2B5EF4-FFF2-40B4-BE49-F238E27FC236}">
                  <a16:creationId xmlns:a16="http://schemas.microsoft.com/office/drawing/2014/main" id="{0E416BC3-3ADD-150E-ACC3-A8893CE92A24}"/>
                </a:ext>
              </a:extLst>
            </p:cNvPr>
            <p:cNvGrpSpPr/>
            <p:nvPr/>
          </p:nvGrpSpPr>
          <p:grpSpPr>
            <a:xfrm>
              <a:off x="11526380" y="169512"/>
              <a:ext cx="413902" cy="6497491"/>
              <a:chOff x="11478755" y="226662"/>
              <a:chExt cx="423427" cy="6259375"/>
            </a:xfrm>
          </p:grpSpPr>
          <p:pic>
            <p:nvPicPr>
              <p:cNvPr id="21" name="Picture 20" descr="バケツのポップコーンイラストのフリー素材｜イラストイメージ">
                <a:extLst>
                  <a:ext uri="{FF2B5EF4-FFF2-40B4-BE49-F238E27FC236}">
                    <a16:creationId xmlns:a16="http://schemas.microsoft.com/office/drawing/2014/main" id="{3D1EE443-9421-0F47-BDBA-ED35731B49D2}"/>
                  </a:ext>
                </a:extLst>
              </p:cNvPr>
              <p:cNvPicPr>
                <a:picLocks noChangeAspect="1"/>
              </p:cNvPicPr>
              <p:nvPr/>
            </p:nvPicPr>
            <p:blipFill>
              <a:blip r:embed="rId2"/>
              <a:srcRect l="6731" r="6731" b="4307"/>
              <a:stretch>
                <a:fillRect/>
              </a:stretch>
            </p:blipFill>
            <p:spPr>
              <a:xfrm>
                <a:off x="11478755" y="226662"/>
                <a:ext cx="423427" cy="353875"/>
              </a:xfrm>
              <a:prstGeom prst="rect">
                <a:avLst/>
              </a:prstGeom>
            </p:spPr>
          </p:pic>
          <p:pic>
            <p:nvPicPr>
              <p:cNvPr id="22" name="Picture 21" descr="バケツのポップコーンイラストのフリー素材｜イラストイメージ">
                <a:extLst>
                  <a:ext uri="{FF2B5EF4-FFF2-40B4-BE49-F238E27FC236}">
                    <a16:creationId xmlns:a16="http://schemas.microsoft.com/office/drawing/2014/main" id="{8BF91297-7F8F-AFD3-C46E-1EF6E696FC35}"/>
                  </a:ext>
                </a:extLst>
              </p:cNvPr>
              <p:cNvPicPr>
                <a:picLocks noChangeAspect="1"/>
              </p:cNvPicPr>
              <p:nvPr/>
            </p:nvPicPr>
            <p:blipFill>
              <a:blip r:embed="rId2"/>
              <a:srcRect l="6731" r="6731" b="4307"/>
              <a:stretch>
                <a:fillRect/>
              </a:stretch>
            </p:blipFill>
            <p:spPr>
              <a:xfrm>
                <a:off x="11478755" y="674337"/>
                <a:ext cx="423427" cy="353875"/>
              </a:xfrm>
              <a:prstGeom prst="rect">
                <a:avLst/>
              </a:prstGeom>
            </p:spPr>
          </p:pic>
          <p:pic>
            <p:nvPicPr>
              <p:cNvPr id="23" name="Picture 22" descr="バケツのポップコーンイラストのフリー素材｜イラストイメージ">
                <a:extLst>
                  <a:ext uri="{FF2B5EF4-FFF2-40B4-BE49-F238E27FC236}">
                    <a16:creationId xmlns:a16="http://schemas.microsoft.com/office/drawing/2014/main" id="{8CBB3F84-F1BD-A15A-03D3-9D8400C13441}"/>
                  </a:ext>
                </a:extLst>
              </p:cNvPr>
              <p:cNvPicPr>
                <a:picLocks noChangeAspect="1"/>
              </p:cNvPicPr>
              <p:nvPr/>
            </p:nvPicPr>
            <p:blipFill>
              <a:blip r:embed="rId2"/>
              <a:srcRect l="6731" r="6731" b="4307"/>
              <a:stretch>
                <a:fillRect/>
              </a:stretch>
            </p:blipFill>
            <p:spPr>
              <a:xfrm>
                <a:off x="11478755" y="1093437"/>
                <a:ext cx="423427" cy="353875"/>
              </a:xfrm>
              <a:prstGeom prst="rect">
                <a:avLst/>
              </a:prstGeom>
            </p:spPr>
          </p:pic>
          <p:pic>
            <p:nvPicPr>
              <p:cNvPr id="24" name="Picture 23" descr="バケツのポップコーンイラストのフリー素材｜イラストイメージ">
                <a:extLst>
                  <a:ext uri="{FF2B5EF4-FFF2-40B4-BE49-F238E27FC236}">
                    <a16:creationId xmlns:a16="http://schemas.microsoft.com/office/drawing/2014/main" id="{7850CA06-90C4-235D-50F6-77BC307984AD}"/>
                  </a:ext>
                </a:extLst>
              </p:cNvPr>
              <p:cNvPicPr>
                <a:picLocks noChangeAspect="1"/>
              </p:cNvPicPr>
              <p:nvPr/>
            </p:nvPicPr>
            <p:blipFill>
              <a:blip r:embed="rId2"/>
              <a:srcRect l="6731" r="6731" b="4307"/>
              <a:stretch>
                <a:fillRect/>
              </a:stretch>
            </p:blipFill>
            <p:spPr>
              <a:xfrm>
                <a:off x="11478755" y="1998312"/>
                <a:ext cx="423427" cy="353875"/>
              </a:xfrm>
              <a:prstGeom prst="rect">
                <a:avLst/>
              </a:prstGeom>
            </p:spPr>
          </p:pic>
          <p:pic>
            <p:nvPicPr>
              <p:cNvPr id="25" name="Picture 24" descr="バケツのポップコーンイラストのフリー素材｜イラストイメージ">
                <a:extLst>
                  <a:ext uri="{FF2B5EF4-FFF2-40B4-BE49-F238E27FC236}">
                    <a16:creationId xmlns:a16="http://schemas.microsoft.com/office/drawing/2014/main" id="{F494114C-024E-D1B4-095E-0B4E086EDE26}"/>
                  </a:ext>
                </a:extLst>
              </p:cNvPr>
              <p:cNvPicPr>
                <a:picLocks noChangeAspect="1"/>
              </p:cNvPicPr>
              <p:nvPr/>
            </p:nvPicPr>
            <p:blipFill>
              <a:blip r:embed="rId2"/>
              <a:srcRect l="6731" r="6731" b="4307"/>
              <a:stretch>
                <a:fillRect/>
              </a:stretch>
            </p:blipFill>
            <p:spPr>
              <a:xfrm>
                <a:off x="11478755" y="2931762"/>
                <a:ext cx="423427" cy="353875"/>
              </a:xfrm>
              <a:prstGeom prst="rect">
                <a:avLst/>
              </a:prstGeom>
            </p:spPr>
          </p:pic>
          <p:pic>
            <p:nvPicPr>
              <p:cNvPr id="26" name="Picture 25" descr="バケツのポップコーンイラストのフリー素材｜イラストイメージ">
                <a:extLst>
                  <a:ext uri="{FF2B5EF4-FFF2-40B4-BE49-F238E27FC236}">
                    <a16:creationId xmlns:a16="http://schemas.microsoft.com/office/drawing/2014/main" id="{204642C0-92CB-2750-F10A-506C58761D68}"/>
                  </a:ext>
                </a:extLst>
              </p:cNvPr>
              <p:cNvPicPr>
                <a:picLocks noChangeAspect="1"/>
              </p:cNvPicPr>
              <p:nvPr/>
            </p:nvPicPr>
            <p:blipFill>
              <a:blip r:embed="rId2"/>
              <a:srcRect l="6731" r="6731" b="4307"/>
              <a:stretch>
                <a:fillRect/>
              </a:stretch>
            </p:blipFill>
            <p:spPr>
              <a:xfrm>
                <a:off x="11478755" y="1522062"/>
                <a:ext cx="423427" cy="353875"/>
              </a:xfrm>
              <a:prstGeom prst="rect">
                <a:avLst/>
              </a:prstGeom>
            </p:spPr>
          </p:pic>
          <p:pic>
            <p:nvPicPr>
              <p:cNvPr id="27" name="Picture 26" descr="バケツのポップコーンイラストのフリー素材｜イラストイメージ">
                <a:extLst>
                  <a:ext uri="{FF2B5EF4-FFF2-40B4-BE49-F238E27FC236}">
                    <a16:creationId xmlns:a16="http://schemas.microsoft.com/office/drawing/2014/main" id="{24D1355E-6E87-99F3-E85D-A1A92E852744}"/>
                  </a:ext>
                </a:extLst>
              </p:cNvPr>
              <p:cNvPicPr>
                <a:picLocks noChangeAspect="1"/>
              </p:cNvPicPr>
              <p:nvPr/>
            </p:nvPicPr>
            <p:blipFill>
              <a:blip r:embed="rId2"/>
              <a:srcRect l="6731" r="6731" b="4307"/>
              <a:stretch>
                <a:fillRect/>
              </a:stretch>
            </p:blipFill>
            <p:spPr>
              <a:xfrm>
                <a:off x="11478755" y="2474562"/>
                <a:ext cx="423427" cy="353875"/>
              </a:xfrm>
              <a:prstGeom prst="rect">
                <a:avLst/>
              </a:prstGeom>
            </p:spPr>
          </p:pic>
          <p:pic>
            <p:nvPicPr>
              <p:cNvPr id="28" name="Picture 27" descr="バケツのポップコーンイラストのフリー素材｜イラストイメージ">
                <a:extLst>
                  <a:ext uri="{FF2B5EF4-FFF2-40B4-BE49-F238E27FC236}">
                    <a16:creationId xmlns:a16="http://schemas.microsoft.com/office/drawing/2014/main" id="{0EBA40F1-8C9D-5899-F6C5-200E4598035A}"/>
                  </a:ext>
                </a:extLst>
              </p:cNvPr>
              <p:cNvPicPr>
                <a:picLocks noChangeAspect="1"/>
              </p:cNvPicPr>
              <p:nvPr/>
            </p:nvPicPr>
            <p:blipFill>
              <a:blip r:embed="rId2"/>
              <a:srcRect l="6731" r="6731" b="4307"/>
              <a:stretch>
                <a:fillRect/>
              </a:stretch>
            </p:blipFill>
            <p:spPr>
              <a:xfrm>
                <a:off x="11478755" y="3427062"/>
                <a:ext cx="423427" cy="353875"/>
              </a:xfrm>
              <a:prstGeom prst="rect">
                <a:avLst/>
              </a:prstGeom>
            </p:spPr>
          </p:pic>
          <p:pic>
            <p:nvPicPr>
              <p:cNvPr id="29" name="Picture 28" descr="バケツのポップコーンイラストのフリー素材｜イラストイメージ">
                <a:extLst>
                  <a:ext uri="{FF2B5EF4-FFF2-40B4-BE49-F238E27FC236}">
                    <a16:creationId xmlns:a16="http://schemas.microsoft.com/office/drawing/2014/main" id="{441E7D4C-27B4-B6F3-65B7-9A14CDB5BD29}"/>
                  </a:ext>
                </a:extLst>
              </p:cNvPr>
              <p:cNvPicPr>
                <a:picLocks noChangeAspect="1"/>
              </p:cNvPicPr>
              <p:nvPr/>
            </p:nvPicPr>
            <p:blipFill>
              <a:blip r:embed="rId2"/>
              <a:srcRect l="6731" r="6731" b="4307"/>
              <a:stretch>
                <a:fillRect/>
              </a:stretch>
            </p:blipFill>
            <p:spPr>
              <a:xfrm>
                <a:off x="11478755" y="3874737"/>
                <a:ext cx="423427" cy="353875"/>
              </a:xfrm>
              <a:prstGeom prst="rect">
                <a:avLst/>
              </a:prstGeom>
            </p:spPr>
          </p:pic>
          <p:pic>
            <p:nvPicPr>
              <p:cNvPr id="30" name="Picture 29" descr="バケツのポップコーンイラストのフリー素材｜イラストイメージ">
                <a:extLst>
                  <a:ext uri="{FF2B5EF4-FFF2-40B4-BE49-F238E27FC236}">
                    <a16:creationId xmlns:a16="http://schemas.microsoft.com/office/drawing/2014/main" id="{1836732F-72BE-D981-CF73-140771EB204A}"/>
                  </a:ext>
                </a:extLst>
              </p:cNvPr>
              <p:cNvPicPr>
                <a:picLocks noChangeAspect="1"/>
              </p:cNvPicPr>
              <p:nvPr/>
            </p:nvPicPr>
            <p:blipFill>
              <a:blip r:embed="rId2"/>
              <a:srcRect l="6731" r="6731" b="4307"/>
              <a:stretch>
                <a:fillRect/>
              </a:stretch>
            </p:blipFill>
            <p:spPr>
              <a:xfrm>
                <a:off x="11478755" y="4293837"/>
                <a:ext cx="423427" cy="353875"/>
              </a:xfrm>
              <a:prstGeom prst="rect">
                <a:avLst/>
              </a:prstGeom>
            </p:spPr>
          </p:pic>
          <p:pic>
            <p:nvPicPr>
              <p:cNvPr id="31" name="Picture 30" descr="バケツのポップコーンイラストのフリー素材｜イラストイメージ">
                <a:extLst>
                  <a:ext uri="{FF2B5EF4-FFF2-40B4-BE49-F238E27FC236}">
                    <a16:creationId xmlns:a16="http://schemas.microsoft.com/office/drawing/2014/main" id="{D60062FC-E1D7-9621-4902-7123508C05C5}"/>
                  </a:ext>
                </a:extLst>
              </p:cNvPr>
              <p:cNvPicPr>
                <a:picLocks noChangeAspect="1"/>
              </p:cNvPicPr>
              <p:nvPr/>
            </p:nvPicPr>
            <p:blipFill>
              <a:blip r:embed="rId2"/>
              <a:srcRect l="6731" r="6731" b="4307"/>
              <a:stretch>
                <a:fillRect/>
              </a:stretch>
            </p:blipFill>
            <p:spPr>
              <a:xfrm>
                <a:off x="11478755" y="5198712"/>
                <a:ext cx="423427" cy="353875"/>
              </a:xfrm>
              <a:prstGeom prst="rect">
                <a:avLst/>
              </a:prstGeom>
            </p:spPr>
          </p:pic>
          <p:pic>
            <p:nvPicPr>
              <p:cNvPr id="32" name="Picture 31" descr="バケツのポップコーンイラストのフリー素材｜イラストイメージ">
                <a:extLst>
                  <a:ext uri="{FF2B5EF4-FFF2-40B4-BE49-F238E27FC236}">
                    <a16:creationId xmlns:a16="http://schemas.microsoft.com/office/drawing/2014/main" id="{15157A70-AAB6-0B33-DD8D-33A88DAECF78}"/>
                  </a:ext>
                </a:extLst>
              </p:cNvPr>
              <p:cNvPicPr>
                <a:picLocks noChangeAspect="1"/>
              </p:cNvPicPr>
              <p:nvPr/>
            </p:nvPicPr>
            <p:blipFill>
              <a:blip r:embed="rId2"/>
              <a:srcRect l="6731" r="6731" b="4307"/>
              <a:stretch>
                <a:fillRect/>
              </a:stretch>
            </p:blipFill>
            <p:spPr>
              <a:xfrm>
                <a:off x="11478755" y="6132162"/>
                <a:ext cx="423427" cy="353875"/>
              </a:xfrm>
              <a:prstGeom prst="rect">
                <a:avLst/>
              </a:prstGeom>
            </p:spPr>
          </p:pic>
          <p:pic>
            <p:nvPicPr>
              <p:cNvPr id="33" name="Picture 32" descr="バケツのポップコーンイラストのフリー素材｜イラストイメージ">
                <a:extLst>
                  <a:ext uri="{FF2B5EF4-FFF2-40B4-BE49-F238E27FC236}">
                    <a16:creationId xmlns:a16="http://schemas.microsoft.com/office/drawing/2014/main" id="{C056B7FD-3874-66A5-98E3-5729D8535359}"/>
                  </a:ext>
                </a:extLst>
              </p:cNvPr>
              <p:cNvPicPr>
                <a:picLocks noChangeAspect="1"/>
              </p:cNvPicPr>
              <p:nvPr/>
            </p:nvPicPr>
            <p:blipFill>
              <a:blip r:embed="rId2"/>
              <a:srcRect l="6731" r="6731" b="4307"/>
              <a:stretch>
                <a:fillRect/>
              </a:stretch>
            </p:blipFill>
            <p:spPr>
              <a:xfrm>
                <a:off x="11478755" y="4722462"/>
                <a:ext cx="423427" cy="353875"/>
              </a:xfrm>
              <a:prstGeom prst="rect">
                <a:avLst/>
              </a:prstGeom>
            </p:spPr>
          </p:pic>
          <p:pic>
            <p:nvPicPr>
              <p:cNvPr id="34" name="Picture 33" descr="バケツのポップコーンイラストのフリー素材｜イラストイメージ">
                <a:extLst>
                  <a:ext uri="{FF2B5EF4-FFF2-40B4-BE49-F238E27FC236}">
                    <a16:creationId xmlns:a16="http://schemas.microsoft.com/office/drawing/2014/main" id="{210717E8-F500-3F5C-1B44-E9B4D712892E}"/>
                  </a:ext>
                </a:extLst>
              </p:cNvPr>
              <p:cNvPicPr>
                <a:picLocks noChangeAspect="1"/>
              </p:cNvPicPr>
              <p:nvPr/>
            </p:nvPicPr>
            <p:blipFill>
              <a:blip r:embed="rId2"/>
              <a:srcRect l="6731" r="6731" b="4307"/>
              <a:stretch>
                <a:fillRect/>
              </a:stretch>
            </p:blipFill>
            <p:spPr>
              <a:xfrm>
                <a:off x="11478755" y="5674962"/>
                <a:ext cx="423427" cy="353875"/>
              </a:xfrm>
              <a:prstGeom prst="rect">
                <a:avLst/>
              </a:prstGeom>
            </p:spPr>
          </p:pic>
        </p:grpSp>
        <p:grpSp>
          <p:nvGrpSpPr>
            <p:cNvPr id="6" name="Group 5">
              <a:extLst>
                <a:ext uri="{FF2B5EF4-FFF2-40B4-BE49-F238E27FC236}">
                  <a16:creationId xmlns:a16="http://schemas.microsoft.com/office/drawing/2014/main" id="{5327FD4A-41BD-FAEE-333B-9C811FAB09EF}"/>
                </a:ext>
              </a:extLst>
            </p:cNvPr>
            <p:cNvGrpSpPr/>
            <p:nvPr/>
          </p:nvGrpSpPr>
          <p:grpSpPr>
            <a:xfrm>
              <a:off x="134480" y="169512"/>
              <a:ext cx="423427" cy="6516544"/>
              <a:chOff x="11478755" y="226662"/>
              <a:chExt cx="423427" cy="6259375"/>
            </a:xfrm>
          </p:grpSpPr>
          <p:pic>
            <p:nvPicPr>
              <p:cNvPr id="7" name="Picture 6" descr="バケツのポップコーンイラストのフリー素材｜イラストイメージ">
                <a:extLst>
                  <a:ext uri="{FF2B5EF4-FFF2-40B4-BE49-F238E27FC236}">
                    <a16:creationId xmlns:a16="http://schemas.microsoft.com/office/drawing/2014/main" id="{0A974CE7-2619-3FF4-4F85-F0CDAB3ECC14}"/>
                  </a:ext>
                </a:extLst>
              </p:cNvPr>
              <p:cNvPicPr>
                <a:picLocks noChangeAspect="1"/>
              </p:cNvPicPr>
              <p:nvPr/>
            </p:nvPicPr>
            <p:blipFill>
              <a:blip r:embed="rId2"/>
              <a:srcRect l="6731" r="6731" b="4307"/>
              <a:stretch>
                <a:fillRect/>
              </a:stretch>
            </p:blipFill>
            <p:spPr>
              <a:xfrm>
                <a:off x="11478755" y="226662"/>
                <a:ext cx="423427" cy="353875"/>
              </a:xfrm>
              <a:prstGeom prst="rect">
                <a:avLst/>
              </a:prstGeom>
            </p:spPr>
          </p:pic>
          <p:pic>
            <p:nvPicPr>
              <p:cNvPr id="8" name="Picture 7" descr="バケツのポップコーンイラストのフリー素材｜イラストイメージ">
                <a:extLst>
                  <a:ext uri="{FF2B5EF4-FFF2-40B4-BE49-F238E27FC236}">
                    <a16:creationId xmlns:a16="http://schemas.microsoft.com/office/drawing/2014/main" id="{9F1BB941-350E-C2F5-9E06-9326E847C733}"/>
                  </a:ext>
                </a:extLst>
              </p:cNvPr>
              <p:cNvPicPr>
                <a:picLocks noChangeAspect="1"/>
              </p:cNvPicPr>
              <p:nvPr/>
            </p:nvPicPr>
            <p:blipFill>
              <a:blip r:embed="rId2"/>
              <a:srcRect l="6731" r="6731" b="4307"/>
              <a:stretch>
                <a:fillRect/>
              </a:stretch>
            </p:blipFill>
            <p:spPr>
              <a:xfrm>
                <a:off x="11478755" y="674337"/>
                <a:ext cx="423427" cy="353875"/>
              </a:xfrm>
              <a:prstGeom prst="rect">
                <a:avLst/>
              </a:prstGeom>
            </p:spPr>
          </p:pic>
          <p:pic>
            <p:nvPicPr>
              <p:cNvPr id="9" name="Picture 8" descr="バケツのポップコーンイラストのフリー素材｜イラストイメージ">
                <a:extLst>
                  <a:ext uri="{FF2B5EF4-FFF2-40B4-BE49-F238E27FC236}">
                    <a16:creationId xmlns:a16="http://schemas.microsoft.com/office/drawing/2014/main" id="{3324624B-E8C1-F7EE-BCC6-DD3905BDFB77}"/>
                  </a:ext>
                </a:extLst>
              </p:cNvPr>
              <p:cNvPicPr>
                <a:picLocks noChangeAspect="1"/>
              </p:cNvPicPr>
              <p:nvPr/>
            </p:nvPicPr>
            <p:blipFill>
              <a:blip r:embed="rId2"/>
              <a:srcRect l="6731" r="6731" b="4307"/>
              <a:stretch>
                <a:fillRect/>
              </a:stretch>
            </p:blipFill>
            <p:spPr>
              <a:xfrm>
                <a:off x="11478755" y="1093437"/>
                <a:ext cx="423427" cy="353875"/>
              </a:xfrm>
              <a:prstGeom prst="rect">
                <a:avLst/>
              </a:prstGeom>
            </p:spPr>
          </p:pic>
          <p:pic>
            <p:nvPicPr>
              <p:cNvPr id="10" name="Picture 9" descr="バケツのポップコーンイラストのフリー素材｜イラストイメージ">
                <a:extLst>
                  <a:ext uri="{FF2B5EF4-FFF2-40B4-BE49-F238E27FC236}">
                    <a16:creationId xmlns:a16="http://schemas.microsoft.com/office/drawing/2014/main" id="{E582BAC2-3649-1E89-4086-389938A5F907}"/>
                  </a:ext>
                </a:extLst>
              </p:cNvPr>
              <p:cNvPicPr>
                <a:picLocks noChangeAspect="1"/>
              </p:cNvPicPr>
              <p:nvPr/>
            </p:nvPicPr>
            <p:blipFill>
              <a:blip r:embed="rId2"/>
              <a:srcRect l="6731" r="6731" b="4307"/>
              <a:stretch>
                <a:fillRect/>
              </a:stretch>
            </p:blipFill>
            <p:spPr>
              <a:xfrm>
                <a:off x="11478755" y="1998312"/>
                <a:ext cx="423427" cy="353875"/>
              </a:xfrm>
              <a:prstGeom prst="rect">
                <a:avLst/>
              </a:prstGeom>
            </p:spPr>
          </p:pic>
          <p:pic>
            <p:nvPicPr>
              <p:cNvPr id="11" name="Picture 10" descr="バケツのポップコーンイラストのフリー素材｜イラストイメージ">
                <a:extLst>
                  <a:ext uri="{FF2B5EF4-FFF2-40B4-BE49-F238E27FC236}">
                    <a16:creationId xmlns:a16="http://schemas.microsoft.com/office/drawing/2014/main" id="{B5CDF9DD-D45D-4F1E-49F3-A238AF860F9B}"/>
                  </a:ext>
                </a:extLst>
              </p:cNvPr>
              <p:cNvPicPr>
                <a:picLocks noChangeAspect="1"/>
              </p:cNvPicPr>
              <p:nvPr/>
            </p:nvPicPr>
            <p:blipFill>
              <a:blip r:embed="rId2"/>
              <a:srcRect l="6731" r="6731" b="4307"/>
              <a:stretch>
                <a:fillRect/>
              </a:stretch>
            </p:blipFill>
            <p:spPr>
              <a:xfrm>
                <a:off x="11478755" y="2931762"/>
                <a:ext cx="423427" cy="353875"/>
              </a:xfrm>
              <a:prstGeom prst="rect">
                <a:avLst/>
              </a:prstGeom>
            </p:spPr>
          </p:pic>
          <p:pic>
            <p:nvPicPr>
              <p:cNvPr id="12" name="Picture 11" descr="バケツのポップコーンイラストのフリー素材｜イラストイメージ">
                <a:extLst>
                  <a:ext uri="{FF2B5EF4-FFF2-40B4-BE49-F238E27FC236}">
                    <a16:creationId xmlns:a16="http://schemas.microsoft.com/office/drawing/2014/main" id="{9BDCD6ED-7A0E-06D3-F4D7-5203DDF69CDD}"/>
                  </a:ext>
                </a:extLst>
              </p:cNvPr>
              <p:cNvPicPr>
                <a:picLocks noChangeAspect="1"/>
              </p:cNvPicPr>
              <p:nvPr/>
            </p:nvPicPr>
            <p:blipFill>
              <a:blip r:embed="rId2"/>
              <a:srcRect l="6731" r="6731" b="4307"/>
              <a:stretch>
                <a:fillRect/>
              </a:stretch>
            </p:blipFill>
            <p:spPr>
              <a:xfrm>
                <a:off x="11478755" y="1522062"/>
                <a:ext cx="423427" cy="353875"/>
              </a:xfrm>
              <a:prstGeom prst="rect">
                <a:avLst/>
              </a:prstGeom>
            </p:spPr>
          </p:pic>
          <p:pic>
            <p:nvPicPr>
              <p:cNvPr id="13" name="Picture 12" descr="バケツのポップコーンイラストのフリー素材｜イラストイメージ">
                <a:extLst>
                  <a:ext uri="{FF2B5EF4-FFF2-40B4-BE49-F238E27FC236}">
                    <a16:creationId xmlns:a16="http://schemas.microsoft.com/office/drawing/2014/main" id="{53980B31-0686-5885-A0D8-F288970096A7}"/>
                  </a:ext>
                </a:extLst>
              </p:cNvPr>
              <p:cNvPicPr>
                <a:picLocks noChangeAspect="1"/>
              </p:cNvPicPr>
              <p:nvPr/>
            </p:nvPicPr>
            <p:blipFill>
              <a:blip r:embed="rId2"/>
              <a:srcRect l="6731" r="6731" b="4307"/>
              <a:stretch>
                <a:fillRect/>
              </a:stretch>
            </p:blipFill>
            <p:spPr>
              <a:xfrm>
                <a:off x="11478755" y="2474562"/>
                <a:ext cx="423427" cy="353875"/>
              </a:xfrm>
              <a:prstGeom prst="rect">
                <a:avLst/>
              </a:prstGeom>
            </p:spPr>
          </p:pic>
          <p:pic>
            <p:nvPicPr>
              <p:cNvPr id="14" name="Picture 13" descr="バケツのポップコーンイラストのフリー素材｜イラストイメージ">
                <a:extLst>
                  <a:ext uri="{FF2B5EF4-FFF2-40B4-BE49-F238E27FC236}">
                    <a16:creationId xmlns:a16="http://schemas.microsoft.com/office/drawing/2014/main" id="{069EE3D6-3CEF-3660-392F-7024A639F079}"/>
                  </a:ext>
                </a:extLst>
              </p:cNvPr>
              <p:cNvPicPr>
                <a:picLocks noChangeAspect="1"/>
              </p:cNvPicPr>
              <p:nvPr/>
            </p:nvPicPr>
            <p:blipFill>
              <a:blip r:embed="rId2"/>
              <a:srcRect l="6731" r="6731" b="4307"/>
              <a:stretch>
                <a:fillRect/>
              </a:stretch>
            </p:blipFill>
            <p:spPr>
              <a:xfrm>
                <a:off x="11478755" y="3427062"/>
                <a:ext cx="423427" cy="353875"/>
              </a:xfrm>
              <a:prstGeom prst="rect">
                <a:avLst/>
              </a:prstGeom>
            </p:spPr>
          </p:pic>
          <p:pic>
            <p:nvPicPr>
              <p:cNvPr id="15" name="Picture 14" descr="バケツのポップコーンイラストのフリー素材｜イラストイメージ">
                <a:extLst>
                  <a:ext uri="{FF2B5EF4-FFF2-40B4-BE49-F238E27FC236}">
                    <a16:creationId xmlns:a16="http://schemas.microsoft.com/office/drawing/2014/main" id="{D2243DB1-63AE-845F-0CDE-409949717C96}"/>
                  </a:ext>
                </a:extLst>
              </p:cNvPr>
              <p:cNvPicPr>
                <a:picLocks noChangeAspect="1"/>
              </p:cNvPicPr>
              <p:nvPr/>
            </p:nvPicPr>
            <p:blipFill>
              <a:blip r:embed="rId2"/>
              <a:srcRect l="6731" r="6731" b="4307"/>
              <a:stretch>
                <a:fillRect/>
              </a:stretch>
            </p:blipFill>
            <p:spPr>
              <a:xfrm>
                <a:off x="11478755" y="3874737"/>
                <a:ext cx="423427" cy="353875"/>
              </a:xfrm>
              <a:prstGeom prst="rect">
                <a:avLst/>
              </a:prstGeom>
            </p:spPr>
          </p:pic>
          <p:pic>
            <p:nvPicPr>
              <p:cNvPr id="16" name="Picture 15" descr="バケツのポップコーンイラストのフリー素材｜イラストイメージ">
                <a:extLst>
                  <a:ext uri="{FF2B5EF4-FFF2-40B4-BE49-F238E27FC236}">
                    <a16:creationId xmlns:a16="http://schemas.microsoft.com/office/drawing/2014/main" id="{77E2491E-5660-6015-7E12-02CE23D582F2}"/>
                  </a:ext>
                </a:extLst>
              </p:cNvPr>
              <p:cNvPicPr>
                <a:picLocks noChangeAspect="1"/>
              </p:cNvPicPr>
              <p:nvPr/>
            </p:nvPicPr>
            <p:blipFill>
              <a:blip r:embed="rId2"/>
              <a:srcRect l="6731" r="6731" b="4307"/>
              <a:stretch>
                <a:fillRect/>
              </a:stretch>
            </p:blipFill>
            <p:spPr>
              <a:xfrm>
                <a:off x="11478755" y="4293837"/>
                <a:ext cx="423427" cy="353875"/>
              </a:xfrm>
              <a:prstGeom prst="rect">
                <a:avLst/>
              </a:prstGeom>
            </p:spPr>
          </p:pic>
          <p:pic>
            <p:nvPicPr>
              <p:cNvPr id="17" name="Picture 16" descr="バケツのポップコーンイラストのフリー素材｜イラストイメージ">
                <a:extLst>
                  <a:ext uri="{FF2B5EF4-FFF2-40B4-BE49-F238E27FC236}">
                    <a16:creationId xmlns:a16="http://schemas.microsoft.com/office/drawing/2014/main" id="{3B9FAD09-F4C9-DE8D-DBF0-14A2F745AF94}"/>
                  </a:ext>
                </a:extLst>
              </p:cNvPr>
              <p:cNvPicPr>
                <a:picLocks noChangeAspect="1"/>
              </p:cNvPicPr>
              <p:nvPr/>
            </p:nvPicPr>
            <p:blipFill>
              <a:blip r:embed="rId2"/>
              <a:srcRect l="6731" r="6731" b="4307"/>
              <a:stretch>
                <a:fillRect/>
              </a:stretch>
            </p:blipFill>
            <p:spPr>
              <a:xfrm>
                <a:off x="11478755" y="5198712"/>
                <a:ext cx="423427" cy="353875"/>
              </a:xfrm>
              <a:prstGeom prst="rect">
                <a:avLst/>
              </a:prstGeom>
            </p:spPr>
          </p:pic>
          <p:pic>
            <p:nvPicPr>
              <p:cNvPr id="18" name="Picture 17" descr="バケツのポップコーンイラストのフリー素材｜イラストイメージ">
                <a:extLst>
                  <a:ext uri="{FF2B5EF4-FFF2-40B4-BE49-F238E27FC236}">
                    <a16:creationId xmlns:a16="http://schemas.microsoft.com/office/drawing/2014/main" id="{C62347E0-682F-0F87-B5A4-0FEB1D3CB95C}"/>
                  </a:ext>
                </a:extLst>
              </p:cNvPr>
              <p:cNvPicPr>
                <a:picLocks noChangeAspect="1"/>
              </p:cNvPicPr>
              <p:nvPr/>
            </p:nvPicPr>
            <p:blipFill>
              <a:blip r:embed="rId2"/>
              <a:srcRect l="6731" r="6731" b="4307"/>
              <a:stretch>
                <a:fillRect/>
              </a:stretch>
            </p:blipFill>
            <p:spPr>
              <a:xfrm>
                <a:off x="11478755" y="6132162"/>
                <a:ext cx="423427" cy="353875"/>
              </a:xfrm>
              <a:prstGeom prst="rect">
                <a:avLst/>
              </a:prstGeom>
            </p:spPr>
          </p:pic>
          <p:pic>
            <p:nvPicPr>
              <p:cNvPr id="19" name="Picture 18" descr="バケツのポップコーンイラストのフリー素材｜イラストイメージ">
                <a:extLst>
                  <a:ext uri="{FF2B5EF4-FFF2-40B4-BE49-F238E27FC236}">
                    <a16:creationId xmlns:a16="http://schemas.microsoft.com/office/drawing/2014/main" id="{C028C348-C8DC-4580-C28C-66C33E235D48}"/>
                  </a:ext>
                </a:extLst>
              </p:cNvPr>
              <p:cNvPicPr>
                <a:picLocks noChangeAspect="1"/>
              </p:cNvPicPr>
              <p:nvPr/>
            </p:nvPicPr>
            <p:blipFill>
              <a:blip r:embed="rId2"/>
              <a:srcRect l="6731" r="6731" b="4307"/>
              <a:stretch>
                <a:fillRect/>
              </a:stretch>
            </p:blipFill>
            <p:spPr>
              <a:xfrm>
                <a:off x="11478755" y="4722462"/>
                <a:ext cx="423427" cy="353875"/>
              </a:xfrm>
              <a:prstGeom prst="rect">
                <a:avLst/>
              </a:prstGeom>
            </p:spPr>
          </p:pic>
          <p:pic>
            <p:nvPicPr>
              <p:cNvPr id="20" name="Picture 19" descr="バケツのポップコーンイラストのフリー素材｜イラストイメージ">
                <a:extLst>
                  <a:ext uri="{FF2B5EF4-FFF2-40B4-BE49-F238E27FC236}">
                    <a16:creationId xmlns:a16="http://schemas.microsoft.com/office/drawing/2014/main" id="{C0B1D435-9129-450B-5351-EF2EADFED079}"/>
                  </a:ext>
                </a:extLst>
              </p:cNvPr>
              <p:cNvPicPr>
                <a:picLocks noChangeAspect="1"/>
              </p:cNvPicPr>
              <p:nvPr/>
            </p:nvPicPr>
            <p:blipFill>
              <a:blip r:embed="rId2"/>
              <a:srcRect l="6731" r="6731" b="4307"/>
              <a:stretch>
                <a:fillRect/>
              </a:stretch>
            </p:blipFill>
            <p:spPr>
              <a:xfrm>
                <a:off x="11478755" y="5674962"/>
                <a:ext cx="423427" cy="353875"/>
              </a:xfrm>
              <a:prstGeom prst="rect">
                <a:avLst/>
              </a:prstGeom>
            </p:spPr>
          </p:pic>
        </p:grpSp>
      </p:grpSp>
      <p:sp>
        <p:nvSpPr>
          <p:cNvPr id="37" name="TextBox 36">
            <a:extLst>
              <a:ext uri="{FF2B5EF4-FFF2-40B4-BE49-F238E27FC236}">
                <a16:creationId xmlns:a16="http://schemas.microsoft.com/office/drawing/2014/main" id="{DA49773C-CDAC-6FD4-0419-5A56F5A83F48}"/>
              </a:ext>
            </a:extLst>
          </p:cNvPr>
          <p:cNvSpPr txBox="1"/>
          <p:nvPr/>
        </p:nvSpPr>
        <p:spPr>
          <a:xfrm>
            <a:off x="756897" y="4946289"/>
            <a:ext cx="10682874" cy="142819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42" name="Content Placeholder 41">
            <a:extLst>
              <a:ext uri="{FF2B5EF4-FFF2-40B4-BE49-F238E27FC236}">
                <a16:creationId xmlns:a16="http://schemas.microsoft.com/office/drawing/2014/main" id="{BEF8C3BA-E5B3-2763-1E9D-83964CF926F7}"/>
              </a:ext>
            </a:extLst>
          </p:cNvPr>
          <p:cNvSpPr>
            <a:spLocks noGrp="1"/>
          </p:cNvSpPr>
          <p:nvPr>
            <p:ph idx="1"/>
          </p:nvPr>
        </p:nvSpPr>
        <p:spPr>
          <a:xfrm>
            <a:off x="923925" y="311150"/>
            <a:ext cx="10515600" cy="6227763"/>
          </a:xfrm>
        </p:spPr>
        <p:txBody>
          <a:bodyPr vert="horz" lIns="91440" tIns="45720" rIns="91440" bIns="45720" rtlCol="0" anchor="t">
            <a:noAutofit/>
          </a:bodyPr>
          <a:lstStyle/>
          <a:p>
            <a:pPr marL="0" indent="0">
              <a:buNone/>
            </a:pPr>
            <a:r>
              <a:rPr lang="ja-JP" altLang="en-US" sz="2400">
                <a:ea typeface="游ゴシック"/>
              </a:rPr>
              <a:t>(例)　非機能要件　</a:t>
            </a:r>
            <a:r>
              <a:rPr lang="ja-JP" sz="2400">
                <a:solidFill>
                  <a:srgbClr val="242424"/>
                </a:solidFill>
                <a:latin typeface="Yu Gothic"/>
                <a:ea typeface="Yu Gothic"/>
              </a:rPr>
              <a:t>ST-NF-004</a:t>
            </a:r>
            <a:endParaRPr lang="en-US" altLang="ja-JP"/>
          </a:p>
          <a:p>
            <a:pPr marL="0" indent="0">
              <a:buNone/>
            </a:pPr>
            <a:r>
              <a:rPr lang="ja-JP" altLang="en-US" sz="2400">
                <a:solidFill>
                  <a:srgbClr val="242424"/>
                </a:solidFill>
                <a:latin typeface="Yu Gothic"/>
                <a:ea typeface="Yu Gothic"/>
              </a:rPr>
              <a:t>テスト観点　</a:t>
            </a:r>
            <a:r>
              <a:rPr lang="ja-JP" sz="2400">
                <a:solidFill>
                  <a:srgbClr val="242424"/>
                </a:solidFill>
                <a:latin typeface="Yu Gothic"/>
                <a:ea typeface="Yu Gothic"/>
              </a:rPr>
              <a:t>大量の商品データが存在する場合でも、商品一覧API </a:t>
            </a:r>
          </a:p>
          <a:p>
            <a:pPr marL="0" indent="0">
              <a:buNone/>
            </a:pPr>
            <a:r>
              <a:rPr lang="ja-JP" sz="2400">
                <a:solidFill>
                  <a:srgbClr val="242424"/>
                </a:solidFill>
                <a:latin typeface="Yu Gothic"/>
                <a:ea typeface="Yu Gothic"/>
              </a:rPr>
              <a:t>　　　　　</a:t>
            </a:r>
            <a:r>
              <a:rPr lang="ja-JP" altLang="en-US" sz="2400">
                <a:solidFill>
                  <a:srgbClr val="242424"/>
                </a:solidFill>
                <a:latin typeface="Yu Gothic"/>
                <a:ea typeface="Yu Gothic"/>
              </a:rPr>
              <a:t>　</a:t>
            </a:r>
            <a:r>
              <a:rPr lang="ja-JP" sz="2400">
                <a:solidFill>
                  <a:srgbClr val="242424"/>
                </a:solidFill>
                <a:latin typeface="Yu Gothic"/>
                <a:ea typeface="Yu Gothic"/>
              </a:rPr>
              <a:t>(/api/products) の応答時間が許容範囲内であること</a:t>
            </a:r>
          </a:p>
          <a:p>
            <a:pPr marL="0" indent="0">
              <a:buNone/>
            </a:pPr>
            <a:endParaRPr lang="ja-JP" altLang="en-US" sz="2400">
              <a:solidFill>
                <a:srgbClr val="242424"/>
              </a:solidFill>
              <a:latin typeface="Yu Gothic"/>
              <a:ea typeface="Yu Gothic"/>
            </a:endParaRPr>
          </a:p>
          <a:p>
            <a:pPr marL="0" indent="0">
              <a:buNone/>
            </a:pPr>
            <a:r>
              <a:rPr lang="ja-JP" sz="2400">
                <a:solidFill>
                  <a:srgbClr val="242424"/>
                </a:solidFill>
                <a:latin typeface="Yu Gothic"/>
                <a:ea typeface="Yu Gothic"/>
              </a:rPr>
              <a:t>前提条件　</a:t>
            </a:r>
            <a:r>
              <a:rPr lang="ja-JP" altLang="en-US" sz="2400">
                <a:solidFill>
                  <a:srgbClr val="242424"/>
                </a:solidFill>
                <a:latin typeface="Yu Gothic"/>
                <a:ea typeface="Yu Gothic"/>
              </a:rPr>
              <a:t>　大量商品データ</a:t>
            </a:r>
          </a:p>
          <a:p>
            <a:pPr marL="0" indent="0">
              <a:buNone/>
            </a:pPr>
            <a:endParaRPr lang="ja-JP" altLang="en-US" sz="2400">
              <a:solidFill>
                <a:srgbClr val="242424"/>
              </a:solidFill>
              <a:latin typeface="Yu Gothic"/>
              <a:ea typeface="Yu Gothic"/>
            </a:endParaRPr>
          </a:p>
          <a:p>
            <a:pPr marL="0" indent="0">
              <a:buNone/>
            </a:pPr>
            <a:r>
              <a:rPr lang="ja-JP" altLang="en-US" sz="2400">
                <a:solidFill>
                  <a:srgbClr val="242424"/>
                </a:solidFill>
                <a:latin typeface="Yu Gothic"/>
                <a:ea typeface="Yu Gothic"/>
              </a:rPr>
              <a:t>操作手順　　</a:t>
            </a:r>
            <a:r>
              <a:rPr lang="ja-JP" sz="2400">
                <a:solidFill>
                  <a:srgbClr val="242424"/>
                </a:solidFill>
                <a:latin typeface="Yu Gothic"/>
                <a:ea typeface="Yu Gothic"/>
              </a:rPr>
              <a:t>1. (性能テストツールを使用) 商品一覧APIにリクエストを</a:t>
            </a:r>
            <a:r>
              <a:rPr lang="ja-JP" altLang="en-US" sz="2400">
                <a:solidFill>
                  <a:srgbClr val="242424"/>
                </a:solidFill>
                <a:latin typeface="Yu Gothic"/>
                <a:ea typeface="Yu Gothic"/>
              </a:rPr>
              <a:t>送信　</a:t>
            </a:r>
          </a:p>
          <a:p>
            <a:pPr marL="0" indent="0">
              <a:buNone/>
            </a:pPr>
            <a:r>
              <a:rPr lang="ja-JP" altLang="en-US" sz="2400">
                <a:solidFill>
                  <a:srgbClr val="242424"/>
                </a:solidFill>
                <a:latin typeface="Yu Gothic"/>
                <a:ea typeface="Yu Gothic"/>
              </a:rPr>
              <a:t>　　　　　　　</a:t>
            </a:r>
            <a:r>
              <a:rPr lang="ja-JP" sz="2400">
                <a:solidFill>
                  <a:srgbClr val="242424"/>
                </a:solidFill>
                <a:latin typeface="Yu Gothic"/>
                <a:ea typeface="Yu Gothic"/>
              </a:rPr>
              <a:t>し、応答時間を測定する。</a:t>
            </a:r>
            <a:r>
              <a:rPr lang="ja-JP" altLang="en-US" sz="2400">
                <a:solidFill>
                  <a:srgbClr val="242424"/>
                </a:solidFill>
                <a:latin typeface="Yu Gothic"/>
                <a:ea typeface="Yu Gothic"/>
              </a:rPr>
              <a:t>　</a:t>
            </a:r>
            <a:endParaRPr lang="ja-JP">
              <a:solidFill>
                <a:srgbClr val="000000"/>
              </a:solidFill>
              <a:latin typeface="游ゴシック" panose="02110004020202020204"/>
              <a:ea typeface="游ゴシック"/>
            </a:endParaRPr>
          </a:p>
          <a:p>
            <a:pPr marL="0" indent="0">
              <a:buNone/>
            </a:pPr>
            <a:r>
              <a:rPr lang="ja-JP" altLang="en-US" sz="2400">
                <a:solidFill>
                  <a:srgbClr val="242424"/>
                </a:solidFill>
                <a:latin typeface="Yu Gothic"/>
                <a:ea typeface="Yu Gothic"/>
              </a:rPr>
              <a:t>　　　</a:t>
            </a:r>
            <a:endParaRPr lang="ja-JP">
              <a:ea typeface="游ゴシック"/>
            </a:endParaRPr>
          </a:p>
          <a:p>
            <a:pPr marL="0" indent="0">
              <a:buNone/>
            </a:pPr>
            <a:r>
              <a:rPr lang="ja-JP" altLang="en-US" sz="2400">
                <a:solidFill>
                  <a:srgbClr val="242424"/>
                </a:solidFill>
                <a:latin typeface="Yu Gothic"/>
                <a:ea typeface="Yu Gothic"/>
              </a:rPr>
              <a:t>期待結果　　</a:t>
            </a:r>
            <a:r>
              <a:rPr lang="ja-JP" sz="2400">
                <a:solidFill>
                  <a:srgbClr val="242424"/>
                </a:solidFill>
                <a:latin typeface="Yu Gothic"/>
                <a:ea typeface="Yu Gothic"/>
              </a:rPr>
              <a:t>1. スクリプトが実行されず、アラートが表示されないこと。</a:t>
            </a:r>
          </a:p>
          <a:p>
            <a:pPr>
              <a:buNone/>
            </a:pPr>
            <a:r>
              <a:rPr lang="ja-JP" sz="2400">
                <a:solidFill>
                  <a:srgbClr val="242424"/>
                </a:solidFill>
                <a:latin typeface="Yu Gothic"/>
                <a:ea typeface="Yu Gothic"/>
              </a:rPr>
              <a:t>　　　</a:t>
            </a:r>
            <a:r>
              <a:rPr lang="ja-JP" altLang="en-US" sz="2400">
                <a:solidFill>
                  <a:srgbClr val="242424"/>
                </a:solidFill>
                <a:latin typeface="Yu Gothic"/>
                <a:ea typeface="Yu Gothic"/>
              </a:rPr>
              <a:t>　　　</a:t>
            </a:r>
            <a:r>
              <a:rPr lang="ja-JP" sz="2400">
                <a:solidFill>
                  <a:srgbClr val="242424"/>
                </a:solidFill>
                <a:latin typeface="Yu Gothic"/>
                <a:ea typeface="Yu Gothic"/>
              </a:rPr>
              <a:t>2. 入力されたスクリプトが無害化されてDBに保存されるか、</a:t>
            </a:r>
          </a:p>
          <a:p>
            <a:pPr>
              <a:buNone/>
            </a:pPr>
            <a:r>
              <a:rPr lang="ja-JP" altLang="en-US" sz="2400">
                <a:solidFill>
                  <a:srgbClr val="242424"/>
                </a:solidFill>
                <a:latin typeface="Yu Gothic"/>
                <a:ea typeface="Yu Gothic"/>
              </a:rPr>
              <a:t>　　　　　　　</a:t>
            </a:r>
            <a:r>
              <a:rPr lang="ja-JP" sz="2400">
                <a:solidFill>
                  <a:srgbClr val="242424"/>
                </a:solidFill>
                <a:latin typeface="Yu Gothic"/>
                <a:ea typeface="Yu Gothic"/>
              </a:rPr>
              <a:t>バリデーションエラーとなること。</a:t>
            </a:r>
            <a:r>
              <a:rPr lang="ja-JP" altLang="en-US" sz="2400">
                <a:solidFill>
                  <a:srgbClr val="242424"/>
                </a:solidFill>
                <a:latin typeface="Yu Gothic"/>
                <a:ea typeface="Yu Gothic"/>
              </a:rPr>
              <a:t>　　　　　</a:t>
            </a:r>
            <a:endParaRPr lang="ja-JP" sz="2400">
              <a:solidFill>
                <a:srgbClr val="242424"/>
              </a:solidFill>
              <a:latin typeface="Yu Gothic"/>
              <a:ea typeface="Yu Gothic"/>
            </a:endParaRPr>
          </a:p>
          <a:p>
            <a:pPr>
              <a:buNone/>
            </a:pPr>
            <a:r>
              <a:rPr lang="ja-JP" sz="2400">
                <a:solidFill>
                  <a:srgbClr val="242424"/>
                </a:solidFill>
                <a:latin typeface="Yu Gothic"/>
                <a:ea typeface="Yu Gothic"/>
              </a:rPr>
              <a:t>　　　　　</a:t>
            </a:r>
            <a:r>
              <a:rPr lang="ja-JP" altLang="en-US" sz="2400">
                <a:solidFill>
                  <a:srgbClr val="242424"/>
                </a:solidFill>
                <a:latin typeface="Yu Gothic"/>
                <a:ea typeface="Yu Gothic"/>
              </a:rPr>
              <a:t>　</a:t>
            </a:r>
            <a:r>
              <a:rPr lang="ja-JP" sz="2400">
                <a:solidFill>
                  <a:srgbClr val="242424"/>
                </a:solidFill>
                <a:latin typeface="Yu Gothic"/>
                <a:ea typeface="Yu Gothic"/>
              </a:rPr>
              <a:t>3. (もし入力値が画面に再表示される場合) スクリプト</a:t>
            </a:r>
            <a:r>
              <a:rPr lang="ja-JP" altLang="en-US" sz="2400">
                <a:solidFill>
                  <a:srgbClr val="242424"/>
                </a:solidFill>
                <a:latin typeface="Yu Gothic"/>
                <a:ea typeface="Yu Gothic"/>
              </a:rPr>
              <a:t>が、</a:t>
            </a:r>
            <a:br>
              <a:rPr lang="ja-JP" altLang="en-US" sz="2400">
                <a:solidFill>
                  <a:srgbClr val="242424"/>
                </a:solidFill>
                <a:latin typeface="Yu Gothic"/>
                <a:ea typeface="Yu Gothic"/>
              </a:rPr>
            </a:br>
            <a:r>
              <a:rPr lang="ja-JP" altLang="en-US" sz="2400">
                <a:solidFill>
                  <a:srgbClr val="242424"/>
                </a:solidFill>
                <a:latin typeface="Yu Gothic"/>
                <a:ea typeface="Yu Gothic"/>
              </a:rPr>
              <a:t>　　　　　　</a:t>
            </a:r>
            <a:r>
              <a:rPr lang="ja-JP" sz="2400">
                <a:solidFill>
                  <a:srgbClr val="242424"/>
                </a:solidFill>
                <a:latin typeface="Yu Gothic"/>
                <a:ea typeface="Yu Gothic"/>
              </a:rPr>
              <a:t>エスケープ処理されて表示されること</a:t>
            </a:r>
            <a:r>
              <a:rPr lang="ja-JP" altLang="en-US" sz="2400">
                <a:solidFill>
                  <a:srgbClr val="242424"/>
                </a:solidFill>
                <a:latin typeface="Yu Gothic"/>
                <a:ea typeface="Yu Gothic"/>
              </a:rPr>
              <a:t>。</a:t>
            </a:r>
            <a:endParaRPr lang="ja-JP" sz="2400">
              <a:solidFill>
                <a:srgbClr val="242424"/>
              </a:solidFill>
              <a:latin typeface="Yu Gothic"/>
              <a:ea typeface="Yu Gothic"/>
            </a:endParaRPr>
          </a:p>
        </p:txBody>
      </p:sp>
    </p:spTree>
    <p:extLst>
      <p:ext uri="{BB962C8B-B14F-4D97-AF65-F5344CB8AC3E}">
        <p14:creationId xmlns:p14="http://schemas.microsoft.com/office/powerpoint/2010/main" val="10100055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0717E9-78F6-39FE-2243-269B13B319C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DEB5696-EACF-2E13-26DD-C957B16D9258}"/>
              </a:ext>
            </a:extLst>
          </p:cNvPr>
          <p:cNvSpPr>
            <a:spLocks noGrp="1"/>
          </p:cNvSpPr>
          <p:nvPr>
            <p:ph type="title"/>
          </p:nvPr>
        </p:nvSpPr>
        <p:spPr/>
        <p:txBody>
          <a:bodyPr/>
          <a:lstStyle/>
          <a:p>
            <a:endParaRPr lang="ja-JP" altLang="en-US">
              <a:ea typeface="游ゴシック Light"/>
            </a:endParaRPr>
          </a:p>
        </p:txBody>
      </p:sp>
      <p:pic>
        <p:nvPicPr>
          <p:cNvPr id="4" name="Content Placeholder 3">
            <a:extLst>
              <a:ext uri="{FF2B5EF4-FFF2-40B4-BE49-F238E27FC236}">
                <a16:creationId xmlns:a16="http://schemas.microsoft.com/office/drawing/2014/main" id="{FEBE81B9-224B-6ED5-C572-9B5C2A89D554}"/>
              </a:ext>
            </a:extLst>
          </p:cNvPr>
          <p:cNvPicPr>
            <a:picLocks noGrp="1" noChangeAspect="1"/>
          </p:cNvPicPr>
          <p:nvPr>
            <p:ph idx="1"/>
          </p:nvPr>
        </p:nvPicPr>
        <p:blipFill>
          <a:blip r:embed="rId2"/>
          <a:stretch>
            <a:fillRect/>
          </a:stretch>
        </p:blipFill>
        <p:spPr>
          <a:xfrm>
            <a:off x="838200" y="299293"/>
            <a:ext cx="10697739" cy="6076634"/>
          </a:xfrm>
          <a:prstGeom prst="rect">
            <a:avLst/>
          </a:prstGeom>
        </p:spPr>
      </p:pic>
      <p:grpSp>
        <p:nvGrpSpPr>
          <p:cNvPr id="35" name="Group 34">
            <a:extLst>
              <a:ext uri="{FF2B5EF4-FFF2-40B4-BE49-F238E27FC236}">
                <a16:creationId xmlns:a16="http://schemas.microsoft.com/office/drawing/2014/main" id="{4244128E-DB8E-D475-EE23-C96E3D349FFA}"/>
              </a:ext>
            </a:extLst>
          </p:cNvPr>
          <p:cNvGrpSpPr/>
          <p:nvPr/>
        </p:nvGrpSpPr>
        <p:grpSpPr>
          <a:xfrm>
            <a:off x="134480" y="208589"/>
            <a:ext cx="11923032" cy="6653313"/>
            <a:chOff x="134480" y="169512"/>
            <a:chExt cx="11805802" cy="6516544"/>
          </a:xfrm>
        </p:grpSpPr>
        <p:grpSp>
          <p:nvGrpSpPr>
            <p:cNvPr id="5" name="Group 4">
              <a:extLst>
                <a:ext uri="{FF2B5EF4-FFF2-40B4-BE49-F238E27FC236}">
                  <a16:creationId xmlns:a16="http://schemas.microsoft.com/office/drawing/2014/main" id="{99EF1AEE-A266-7D3E-CDAB-6E947CF6C0CE}"/>
                </a:ext>
              </a:extLst>
            </p:cNvPr>
            <p:cNvGrpSpPr/>
            <p:nvPr/>
          </p:nvGrpSpPr>
          <p:grpSpPr>
            <a:xfrm>
              <a:off x="11526380" y="169512"/>
              <a:ext cx="413902" cy="6497491"/>
              <a:chOff x="11478755" y="226662"/>
              <a:chExt cx="423427" cy="6259375"/>
            </a:xfrm>
          </p:grpSpPr>
          <p:pic>
            <p:nvPicPr>
              <p:cNvPr id="21" name="Picture 20" descr="バケツのポップコーンイラストのフリー素材｜イラストイメージ">
                <a:extLst>
                  <a:ext uri="{FF2B5EF4-FFF2-40B4-BE49-F238E27FC236}">
                    <a16:creationId xmlns:a16="http://schemas.microsoft.com/office/drawing/2014/main" id="{678BD67A-02A9-DC93-CF3D-49A60E046C05}"/>
                  </a:ext>
                </a:extLst>
              </p:cNvPr>
              <p:cNvPicPr>
                <a:picLocks noChangeAspect="1"/>
              </p:cNvPicPr>
              <p:nvPr/>
            </p:nvPicPr>
            <p:blipFill>
              <a:blip r:embed="rId3"/>
              <a:srcRect l="6731" r="6731" b="4307"/>
              <a:stretch>
                <a:fillRect/>
              </a:stretch>
            </p:blipFill>
            <p:spPr>
              <a:xfrm>
                <a:off x="11478755" y="226662"/>
                <a:ext cx="423427" cy="353875"/>
              </a:xfrm>
              <a:prstGeom prst="rect">
                <a:avLst/>
              </a:prstGeom>
            </p:spPr>
          </p:pic>
          <p:pic>
            <p:nvPicPr>
              <p:cNvPr id="22" name="Picture 21" descr="バケツのポップコーンイラストのフリー素材｜イラストイメージ">
                <a:extLst>
                  <a:ext uri="{FF2B5EF4-FFF2-40B4-BE49-F238E27FC236}">
                    <a16:creationId xmlns:a16="http://schemas.microsoft.com/office/drawing/2014/main" id="{1698F5FA-1A84-FC9B-7295-A98B808600E0}"/>
                  </a:ext>
                </a:extLst>
              </p:cNvPr>
              <p:cNvPicPr>
                <a:picLocks noChangeAspect="1"/>
              </p:cNvPicPr>
              <p:nvPr/>
            </p:nvPicPr>
            <p:blipFill>
              <a:blip r:embed="rId3"/>
              <a:srcRect l="6731" r="6731" b="4307"/>
              <a:stretch>
                <a:fillRect/>
              </a:stretch>
            </p:blipFill>
            <p:spPr>
              <a:xfrm>
                <a:off x="11478755" y="674337"/>
                <a:ext cx="423427" cy="353875"/>
              </a:xfrm>
              <a:prstGeom prst="rect">
                <a:avLst/>
              </a:prstGeom>
            </p:spPr>
          </p:pic>
          <p:pic>
            <p:nvPicPr>
              <p:cNvPr id="23" name="Picture 22" descr="バケツのポップコーンイラストのフリー素材｜イラストイメージ">
                <a:extLst>
                  <a:ext uri="{FF2B5EF4-FFF2-40B4-BE49-F238E27FC236}">
                    <a16:creationId xmlns:a16="http://schemas.microsoft.com/office/drawing/2014/main" id="{3243B3C0-F513-1785-36A3-428B05E8FACC}"/>
                  </a:ext>
                </a:extLst>
              </p:cNvPr>
              <p:cNvPicPr>
                <a:picLocks noChangeAspect="1"/>
              </p:cNvPicPr>
              <p:nvPr/>
            </p:nvPicPr>
            <p:blipFill>
              <a:blip r:embed="rId3"/>
              <a:srcRect l="6731" r="6731" b="4307"/>
              <a:stretch>
                <a:fillRect/>
              </a:stretch>
            </p:blipFill>
            <p:spPr>
              <a:xfrm>
                <a:off x="11478755" y="1093437"/>
                <a:ext cx="423427" cy="353875"/>
              </a:xfrm>
              <a:prstGeom prst="rect">
                <a:avLst/>
              </a:prstGeom>
            </p:spPr>
          </p:pic>
          <p:pic>
            <p:nvPicPr>
              <p:cNvPr id="24" name="Picture 23" descr="バケツのポップコーンイラストのフリー素材｜イラストイメージ">
                <a:extLst>
                  <a:ext uri="{FF2B5EF4-FFF2-40B4-BE49-F238E27FC236}">
                    <a16:creationId xmlns:a16="http://schemas.microsoft.com/office/drawing/2014/main" id="{DA0FDFE1-FBDF-88CA-42A1-7C6F30F02768}"/>
                  </a:ext>
                </a:extLst>
              </p:cNvPr>
              <p:cNvPicPr>
                <a:picLocks noChangeAspect="1"/>
              </p:cNvPicPr>
              <p:nvPr/>
            </p:nvPicPr>
            <p:blipFill>
              <a:blip r:embed="rId3"/>
              <a:srcRect l="6731" r="6731" b="4307"/>
              <a:stretch>
                <a:fillRect/>
              </a:stretch>
            </p:blipFill>
            <p:spPr>
              <a:xfrm>
                <a:off x="11478755" y="1998312"/>
                <a:ext cx="423427" cy="353875"/>
              </a:xfrm>
              <a:prstGeom prst="rect">
                <a:avLst/>
              </a:prstGeom>
            </p:spPr>
          </p:pic>
          <p:pic>
            <p:nvPicPr>
              <p:cNvPr id="25" name="Picture 24" descr="バケツのポップコーンイラストのフリー素材｜イラストイメージ">
                <a:extLst>
                  <a:ext uri="{FF2B5EF4-FFF2-40B4-BE49-F238E27FC236}">
                    <a16:creationId xmlns:a16="http://schemas.microsoft.com/office/drawing/2014/main" id="{8ABB5EF4-3A06-5C7A-4EED-34E5FC04D5A9}"/>
                  </a:ext>
                </a:extLst>
              </p:cNvPr>
              <p:cNvPicPr>
                <a:picLocks noChangeAspect="1"/>
              </p:cNvPicPr>
              <p:nvPr/>
            </p:nvPicPr>
            <p:blipFill>
              <a:blip r:embed="rId3"/>
              <a:srcRect l="6731" r="6731" b="4307"/>
              <a:stretch>
                <a:fillRect/>
              </a:stretch>
            </p:blipFill>
            <p:spPr>
              <a:xfrm>
                <a:off x="11478755" y="2931762"/>
                <a:ext cx="423427" cy="353875"/>
              </a:xfrm>
              <a:prstGeom prst="rect">
                <a:avLst/>
              </a:prstGeom>
            </p:spPr>
          </p:pic>
          <p:pic>
            <p:nvPicPr>
              <p:cNvPr id="26" name="Picture 25" descr="バケツのポップコーンイラストのフリー素材｜イラストイメージ">
                <a:extLst>
                  <a:ext uri="{FF2B5EF4-FFF2-40B4-BE49-F238E27FC236}">
                    <a16:creationId xmlns:a16="http://schemas.microsoft.com/office/drawing/2014/main" id="{58A91D51-93F7-594D-C5D6-C0210D0E46E0}"/>
                  </a:ext>
                </a:extLst>
              </p:cNvPr>
              <p:cNvPicPr>
                <a:picLocks noChangeAspect="1"/>
              </p:cNvPicPr>
              <p:nvPr/>
            </p:nvPicPr>
            <p:blipFill>
              <a:blip r:embed="rId3"/>
              <a:srcRect l="6731" r="6731" b="4307"/>
              <a:stretch>
                <a:fillRect/>
              </a:stretch>
            </p:blipFill>
            <p:spPr>
              <a:xfrm>
                <a:off x="11478755" y="1522062"/>
                <a:ext cx="423427" cy="353875"/>
              </a:xfrm>
              <a:prstGeom prst="rect">
                <a:avLst/>
              </a:prstGeom>
            </p:spPr>
          </p:pic>
          <p:pic>
            <p:nvPicPr>
              <p:cNvPr id="27" name="Picture 26" descr="バケツのポップコーンイラストのフリー素材｜イラストイメージ">
                <a:extLst>
                  <a:ext uri="{FF2B5EF4-FFF2-40B4-BE49-F238E27FC236}">
                    <a16:creationId xmlns:a16="http://schemas.microsoft.com/office/drawing/2014/main" id="{5B531F86-7B66-2DEE-2F38-23ED62CB89B3}"/>
                  </a:ext>
                </a:extLst>
              </p:cNvPr>
              <p:cNvPicPr>
                <a:picLocks noChangeAspect="1"/>
              </p:cNvPicPr>
              <p:nvPr/>
            </p:nvPicPr>
            <p:blipFill>
              <a:blip r:embed="rId3"/>
              <a:srcRect l="6731" r="6731" b="4307"/>
              <a:stretch>
                <a:fillRect/>
              </a:stretch>
            </p:blipFill>
            <p:spPr>
              <a:xfrm>
                <a:off x="11478755" y="2474562"/>
                <a:ext cx="423427" cy="353875"/>
              </a:xfrm>
              <a:prstGeom prst="rect">
                <a:avLst/>
              </a:prstGeom>
            </p:spPr>
          </p:pic>
          <p:pic>
            <p:nvPicPr>
              <p:cNvPr id="28" name="Picture 27" descr="バケツのポップコーンイラストのフリー素材｜イラストイメージ">
                <a:extLst>
                  <a:ext uri="{FF2B5EF4-FFF2-40B4-BE49-F238E27FC236}">
                    <a16:creationId xmlns:a16="http://schemas.microsoft.com/office/drawing/2014/main" id="{96A9657F-54B9-1638-767F-6B489C663237}"/>
                  </a:ext>
                </a:extLst>
              </p:cNvPr>
              <p:cNvPicPr>
                <a:picLocks noChangeAspect="1"/>
              </p:cNvPicPr>
              <p:nvPr/>
            </p:nvPicPr>
            <p:blipFill>
              <a:blip r:embed="rId3"/>
              <a:srcRect l="6731" r="6731" b="4307"/>
              <a:stretch>
                <a:fillRect/>
              </a:stretch>
            </p:blipFill>
            <p:spPr>
              <a:xfrm>
                <a:off x="11478755" y="3427062"/>
                <a:ext cx="423427" cy="353875"/>
              </a:xfrm>
              <a:prstGeom prst="rect">
                <a:avLst/>
              </a:prstGeom>
            </p:spPr>
          </p:pic>
          <p:pic>
            <p:nvPicPr>
              <p:cNvPr id="29" name="Picture 28" descr="バケツのポップコーンイラストのフリー素材｜イラストイメージ">
                <a:extLst>
                  <a:ext uri="{FF2B5EF4-FFF2-40B4-BE49-F238E27FC236}">
                    <a16:creationId xmlns:a16="http://schemas.microsoft.com/office/drawing/2014/main" id="{8C0CB4FE-126F-4A9C-3162-72DB1BA4EB64}"/>
                  </a:ext>
                </a:extLst>
              </p:cNvPr>
              <p:cNvPicPr>
                <a:picLocks noChangeAspect="1"/>
              </p:cNvPicPr>
              <p:nvPr/>
            </p:nvPicPr>
            <p:blipFill>
              <a:blip r:embed="rId3"/>
              <a:srcRect l="6731" r="6731" b="4307"/>
              <a:stretch>
                <a:fillRect/>
              </a:stretch>
            </p:blipFill>
            <p:spPr>
              <a:xfrm>
                <a:off x="11478755" y="3874737"/>
                <a:ext cx="423427" cy="353875"/>
              </a:xfrm>
              <a:prstGeom prst="rect">
                <a:avLst/>
              </a:prstGeom>
            </p:spPr>
          </p:pic>
          <p:pic>
            <p:nvPicPr>
              <p:cNvPr id="30" name="Picture 29" descr="バケツのポップコーンイラストのフリー素材｜イラストイメージ">
                <a:extLst>
                  <a:ext uri="{FF2B5EF4-FFF2-40B4-BE49-F238E27FC236}">
                    <a16:creationId xmlns:a16="http://schemas.microsoft.com/office/drawing/2014/main" id="{0C6E35FB-230E-5CDF-5ED0-2328AA62C744}"/>
                  </a:ext>
                </a:extLst>
              </p:cNvPr>
              <p:cNvPicPr>
                <a:picLocks noChangeAspect="1"/>
              </p:cNvPicPr>
              <p:nvPr/>
            </p:nvPicPr>
            <p:blipFill>
              <a:blip r:embed="rId3"/>
              <a:srcRect l="6731" r="6731" b="4307"/>
              <a:stretch>
                <a:fillRect/>
              </a:stretch>
            </p:blipFill>
            <p:spPr>
              <a:xfrm>
                <a:off x="11478755" y="4293837"/>
                <a:ext cx="423427" cy="353875"/>
              </a:xfrm>
              <a:prstGeom prst="rect">
                <a:avLst/>
              </a:prstGeom>
            </p:spPr>
          </p:pic>
          <p:pic>
            <p:nvPicPr>
              <p:cNvPr id="31" name="Picture 30" descr="バケツのポップコーンイラストのフリー素材｜イラストイメージ">
                <a:extLst>
                  <a:ext uri="{FF2B5EF4-FFF2-40B4-BE49-F238E27FC236}">
                    <a16:creationId xmlns:a16="http://schemas.microsoft.com/office/drawing/2014/main" id="{24B3C831-E475-9124-671D-DA6F91CE7A92}"/>
                  </a:ext>
                </a:extLst>
              </p:cNvPr>
              <p:cNvPicPr>
                <a:picLocks noChangeAspect="1"/>
              </p:cNvPicPr>
              <p:nvPr/>
            </p:nvPicPr>
            <p:blipFill>
              <a:blip r:embed="rId3"/>
              <a:srcRect l="6731" r="6731" b="4307"/>
              <a:stretch>
                <a:fillRect/>
              </a:stretch>
            </p:blipFill>
            <p:spPr>
              <a:xfrm>
                <a:off x="11478755" y="5198712"/>
                <a:ext cx="423427" cy="353875"/>
              </a:xfrm>
              <a:prstGeom prst="rect">
                <a:avLst/>
              </a:prstGeom>
            </p:spPr>
          </p:pic>
          <p:pic>
            <p:nvPicPr>
              <p:cNvPr id="32" name="Picture 31" descr="バケツのポップコーンイラストのフリー素材｜イラストイメージ">
                <a:extLst>
                  <a:ext uri="{FF2B5EF4-FFF2-40B4-BE49-F238E27FC236}">
                    <a16:creationId xmlns:a16="http://schemas.microsoft.com/office/drawing/2014/main" id="{F93958B1-477A-C65B-0520-2FEC8962DFD7}"/>
                  </a:ext>
                </a:extLst>
              </p:cNvPr>
              <p:cNvPicPr>
                <a:picLocks noChangeAspect="1"/>
              </p:cNvPicPr>
              <p:nvPr/>
            </p:nvPicPr>
            <p:blipFill>
              <a:blip r:embed="rId3"/>
              <a:srcRect l="6731" r="6731" b="4307"/>
              <a:stretch>
                <a:fillRect/>
              </a:stretch>
            </p:blipFill>
            <p:spPr>
              <a:xfrm>
                <a:off x="11478755" y="6132162"/>
                <a:ext cx="423427" cy="353875"/>
              </a:xfrm>
              <a:prstGeom prst="rect">
                <a:avLst/>
              </a:prstGeom>
            </p:spPr>
          </p:pic>
          <p:pic>
            <p:nvPicPr>
              <p:cNvPr id="33" name="Picture 32" descr="バケツのポップコーンイラストのフリー素材｜イラストイメージ">
                <a:extLst>
                  <a:ext uri="{FF2B5EF4-FFF2-40B4-BE49-F238E27FC236}">
                    <a16:creationId xmlns:a16="http://schemas.microsoft.com/office/drawing/2014/main" id="{C6C8DFF6-769A-7D23-28CD-024BC3935F4A}"/>
                  </a:ext>
                </a:extLst>
              </p:cNvPr>
              <p:cNvPicPr>
                <a:picLocks noChangeAspect="1"/>
              </p:cNvPicPr>
              <p:nvPr/>
            </p:nvPicPr>
            <p:blipFill>
              <a:blip r:embed="rId3"/>
              <a:srcRect l="6731" r="6731" b="4307"/>
              <a:stretch>
                <a:fillRect/>
              </a:stretch>
            </p:blipFill>
            <p:spPr>
              <a:xfrm>
                <a:off x="11478755" y="4722462"/>
                <a:ext cx="423427" cy="353875"/>
              </a:xfrm>
              <a:prstGeom prst="rect">
                <a:avLst/>
              </a:prstGeom>
            </p:spPr>
          </p:pic>
          <p:pic>
            <p:nvPicPr>
              <p:cNvPr id="34" name="Picture 33" descr="バケツのポップコーンイラストのフリー素材｜イラストイメージ">
                <a:extLst>
                  <a:ext uri="{FF2B5EF4-FFF2-40B4-BE49-F238E27FC236}">
                    <a16:creationId xmlns:a16="http://schemas.microsoft.com/office/drawing/2014/main" id="{E611EC72-1CD5-8C80-C70C-E89DB456860A}"/>
                  </a:ext>
                </a:extLst>
              </p:cNvPr>
              <p:cNvPicPr>
                <a:picLocks noChangeAspect="1"/>
              </p:cNvPicPr>
              <p:nvPr/>
            </p:nvPicPr>
            <p:blipFill>
              <a:blip r:embed="rId3"/>
              <a:srcRect l="6731" r="6731" b="4307"/>
              <a:stretch>
                <a:fillRect/>
              </a:stretch>
            </p:blipFill>
            <p:spPr>
              <a:xfrm>
                <a:off x="11478755" y="5674962"/>
                <a:ext cx="423427" cy="353875"/>
              </a:xfrm>
              <a:prstGeom prst="rect">
                <a:avLst/>
              </a:prstGeom>
            </p:spPr>
          </p:pic>
        </p:grpSp>
        <p:grpSp>
          <p:nvGrpSpPr>
            <p:cNvPr id="6" name="Group 5">
              <a:extLst>
                <a:ext uri="{FF2B5EF4-FFF2-40B4-BE49-F238E27FC236}">
                  <a16:creationId xmlns:a16="http://schemas.microsoft.com/office/drawing/2014/main" id="{7668D640-554D-4CE6-AA7B-D8FC92DFA252}"/>
                </a:ext>
              </a:extLst>
            </p:cNvPr>
            <p:cNvGrpSpPr/>
            <p:nvPr/>
          </p:nvGrpSpPr>
          <p:grpSpPr>
            <a:xfrm>
              <a:off x="134480" y="169512"/>
              <a:ext cx="423427" cy="6516544"/>
              <a:chOff x="11478755" y="226662"/>
              <a:chExt cx="423427" cy="6259375"/>
            </a:xfrm>
          </p:grpSpPr>
          <p:pic>
            <p:nvPicPr>
              <p:cNvPr id="7" name="Picture 6" descr="バケツのポップコーンイラストのフリー素材｜イラストイメージ">
                <a:extLst>
                  <a:ext uri="{FF2B5EF4-FFF2-40B4-BE49-F238E27FC236}">
                    <a16:creationId xmlns:a16="http://schemas.microsoft.com/office/drawing/2014/main" id="{31A4D276-1902-34FD-C989-452DF135EF54}"/>
                  </a:ext>
                </a:extLst>
              </p:cNvPr>
              <p:cNvPicPr>
                <a:picLocks noChangeAspect="1"/>
              </p:cNvPicPr>
              <p:nvPr/>
            </p:nvPicPr>
            <p:blipFill>
              <a:blip r:embed="rId3"/>
              <a:srcRect l="6731" r="6731" b="4307"/>
              <a:stretch>
                <a:fillRect/>
              </a:stretch>
            </p:blipFill>
            <p:spPr>
              <a:xfrm>
                <a:off x="11478755" y="226662"/>
                <a:ext cx="423427" cy="353875"/>
              </a:xfrm>
              <a:prstGeom prst="rect">
                <a:avLst/>
              </a:prstGeom>
            </p:spPr>
          </p:pic>
          <p:pic>
            <p:nvPicPr>
              <p:cNvPr id="8" name="Picture 7" descr="バケツのポップコーンイラストのフリー素材｜イラストイメージ">
                <a:extLst>
                  <a:ext uri="{FF2B5EF4-FFF2-40B4-BE49-F238E27FC236}">
                    <a16:creationId xmlns:a16="http://schemas.microsoft.com/office/drawing/2014/main" id="{B4485F5B-1D03-74F0-B36C-8212AD612B45}"/>
                  </a:ext>
                </a:extLst>
              </p:cNvPr>
              <p:cNvPicPr>
                <a:picLocks noChangeAspect="1"/>
              </p:cNvPicPr>
              <p:nvPr/>
            </p:nvPicPr>
            <p:blipFill>
              <a:blip r:embed="rId3"/>
              <a:srcRect l="6731" r="6731" b="4307"/>
              <a:stretch>
                <a:fillRect/>
              </a:stretch>
            </p:blipFill>
            <p:spPr>
              <a:xfrm>
                <a:off x="11478755" y="674337"/>
                <a:ext cx="423427" cy="353875"/>
              </a:xfrm>
              <a:prstGeom prst="rect">
                <a:avLst/>
              </a:prstGeom>
            </p:spPr>
          </p:pic>
          <p:pic>
            <p:nvPicPr>
              <p:cNvPr id="9" name="Picture 8" descr="バケツのポップコーンイラストのフリー素材｜イラストイメージ">
                <a:extLst>
                  <a:ext uri="{FF2B5EF4-FFF2-40B4-BE49-F238E27FC236}">
                    <a16:creationId xmlns:a16="http://schemas.microsoft.com/office/drawing/2014/main" id="{BABE3CA0-3A6E-2E0E-E7D6-9B2E4DC0AC8C}"/>
                  </a:ext>
                </a:extLst>
              </p:cNvPr>
              <p:cNvPicPr>
                <a:picLocks noChangeAspect="1"/>
              </p:cNvPicPr>
              <p:nvPr/>
            </p:nvPicPr>
            <p:blipFill>
              <a:blip r:embed="rId3"/>
              <a:srcRect l="6731" r="6731" b="4307"/>
              <a:stretch>
                <a:fillRect/>
              </a:stretch>
            </p:blipFill>
            <p:spPr>
              <a:xfrm>
                <a:off x="11478755" y="1093437"/>
                <a:ext cx="423427" cy="353875"/>
              </a:xfrm>
              <a:prstGeom prst="rect">
                <a:avLst/>
              </a:prstGeom>
            </p:spPr>
          </p:pic>
          <p:pic>
            <p:nvPicPr>
              <p:cNvPr id="10" name="Picture 9" descr="バケツのポップコーンイラストのフリー素材｜イラストイメージ">
                <a:extLst>
                  <a:ext uri="{FF2B5EF4-FFF2-40B4-BE49-F238E27FC236}">
                    <a16:creationId xmlns:a16="http://schemas.microsoft.com/office/drawing/2014/main" id="{2E8D5A51-CF06-A8E2-26C0-B8F5D11DDDB5}"/>
                  </a:ext>
                </a:extLst>
              </p:cNvPr>
              <p:cNvPicPr>
                <a:picLocks noChangeAspect="1"/>
              </p:cNvPicPr>
              <p:nvPr/>
            </p:nvPicPr>
            <p:blipFill>
              <a:blip r:embed="rId3"/>
              <a:srcRect l="6731" r="6731" b="4307"/>
              <a:stretch>
                <a:fillRect/>
              </a:stretch>
            </p:blipFill>
            <p:spPr>
              <a:xfrm>
                <a:off x="11478755" y="1998312"/>
                <a:ext cx="423427" cy="353875"/>
              </a:xfrm>
              <a:prstGeom prst="rect">
                <a:avLst/>
              </a:prstGeom>
            </p:spPr>
          </p:pic>
          <p:pic>
            <p:nvPicPr>
              <p:cNvPr id="11" name="Picture 10" descr="バケツのポップコーンイラストのフリー素材｜イラストイメージ">
                <a:extLst>
                  <a:ext uri="{FF2B5EF4-FFF2-40B4-BE49-F238E27FC236}">
                    <a16:creationId xmlns:a16="http://schemas.microsoft.com/office/drawing/2014/main" id="{EBF55D1F-C8AC-02C5-CEB9-1BBB850B37CE}"/>
                  </a:ext>
                </a:extLst>
              </p:cNvPr>
              <p:cNvPicPr>
                <a:picLocks noChangeAspect="1"/>
              </p:cNvPicPr>
              <p:nvPr/>
            </p:nvPicPr>
            <p:blipFill>
              <a:blip r:embed="rId3"/>
              <a:srcRect l="6731" r="6731" b="4307"/>
              <a:stretch>
                <a:fillRect/>
              </a:stretch>
            </p:blipFill>
            <p:spPr>
              <a:xfrm>
                <a:off x="11478755" y="2931762"/>
                <a:ext cx="423427" cy="353875"/>
              </a:xfrm>
              <a:prstGeom prst="rect">
                <a:avLst/>
              </a:prstGeom>
            </p:spPr>
          </p:pic>
          <p:pic>
            <p:nvPicPr>
              <p:cNvPr id="12" name="Picture 11" descr="バケツのポップコーンイラストのフリー素材｜イラストイメージ">
                <a:extLst>
                  <a:ext uri="{FF2B5EF4-FFF2-40B4-BE49-F238E27FC236}">
                    <a16:creationId xmlns:a16="http://schemas.microsoft.com/office/drawing/2014/main" id="{D04A3484-E458-37CE-9363-33ED97374866}"/>
                  </a:ext>
                </a:extLst>
              </p:cNvPr>
              <p:cNvPicPr>
                <a:picLocks noChangeAspect="1"/>
              </p:cNvPicPr>
              <p:nvPr/>
            </p:nvPicPr>
            <p:blipFill>
              <a:blip r:embed="rId3"/>
              <a:srcRect l="6731" r="6731" b="4307"/>
              <a:stretch>
                <a:fillRect/>
              </a:stretch>
            </p:blipFill>
            <p:spPr>
              <a:xfrm>
                <a:off x="11478755" y="1522062"/>
                <a:ext cx="423427" cy="353875"/>
              </a:xfrm>
              <a:prstGeom prst="rect">
                <a:avLst/>
              </a:prstGeom>
            </p:spPr>
          </p:pic>
          <p:pic>
            <p:nvPicPr>
              <p:cNvPr id="13" name="Picture 12" descr="バケツのポップコーンイラストのフリー素材｜イラストイメージ">
                <a:extLst>
                  <a:ext uri="{FF2B5EF4-FFF2-40B4-BE49-F238E27FC236}">
                    <a16:creationId xmlns:a16="http://schemas.microsoft.com/office/drawing/2014/main" id="{1FECD2B8-CD85-86FF-C8F5-3C81CC8BDC48}"/>
                  </a:ext>
                </a:extLst>
              </p:cNvPr>
              <p:cNvPicPr>
                <a:picLocks noChangeAspect="1"/>
              </p:cNvPicPr>
              <p:nvPr/>
            </p:nvPicPr>
            <p:blipFill>
              <a:blip r:embed="rId3"/>
              <a:srcRect l="6731" r="6731" b="4307"/>
              <a:stretch>
                <a:fillRect/>
              </a:stretch>
            </p:blipFill>
            <p:spPr>
              <a:xfrm>
                <a:off x="11478755" y="2474562"/>
                <a:ext cx="423427" cy="353875"/>
              </a:xfrm>
              <a:prstGeom prst="rect">
                <a:avLst/>
              </a:prstGeom>
            </p:spPr>
          </p:pic>
          <p:pic>
            <p:nvPicPr>
              <p:cNvPr id="14" name="Picture 13" descr="バケツのポップコーンイラストのフリー素材｜イラストイメージ">
                <a:extLst>
                  <a:ext uri="{FF2B5EF4-FFF2-40B4-BE49-F238E27FC236}">
                    <a16:creationId xmlns:a16="http://schemas.microsoft.com/office/drawing/2014/main" id="{DE612F55-AC63-AD9B-D6D9-52ED9D08AEAA}"/>
                  </a:ext>
                </a:extLst>
              </p:cNvPr>
              <p:cNvPicPr>
                <a:picLocks noChangeAspect="1"/>
              </p:cNvPicPr>
              <p:nvPr/>
            </p:nvPicPr>
            <p:blipFill>
              <a:blip r:embed="rId3"/>
              <a:srcRect l="6731" r="6731" b="4307"/>
              <a:stretch>
                <a:fillRect/>
              </a:stretch>
            </p:blipFill>
            <p:spPr>
              <a:xfrm>
                <a:off x="11478755" y="3427062"/>
                <a:ext cx="423427" cy="353875"/>
              </a:xfrm>
              <a:prstGeom prst="rect">
                <a:avLst/>
              </a:prstGeom>
            </p:spPr>
          </p:pic>
          <p:pic>
            <p:nvPicPr>
              <p:cNvPr id="15" name="Picture 14" descr="バケツのポップコーンイラストのフリー素材｜イラストイメージ">
                <a:extLst>
                  <a:ext uri="{FF2B5EF4-FFF2-40B4-BE49-F238E27FC236}">
                    <a16:creationId xmlns:a16="http://schemas.microsoft.com/office/drawing/2014/main" id="{0BF444FF-E5CA-4694-A7F8-2862FADBA967}"/>
                  </a:ext>
                </a:extLst>
              </p:cNvPr>
              <p:cNvPicPr>
                <a:picLocks noChangeAspect="1"/>
              </p:cNvPicPr>
              <p:nvPr/>
            </p:nvPicPr>
            <p:blipFill>
              <a:blip r:embed="rId3"/>
              <a:srcRect l="6731" r="6731" b="4307"/>
              <a:stretch>
                <a:fillRect/>
              </a:stretch>
            </p:blipFill>
            <p:spPr>
              <a:xfrm>
                <a:off x="11478755" y="3874737"/>
                <a:ext cx="423427" cy="353875"/>
              </a:xfrm>
              <a:prstGeom prst="rect">
                <a:avLst/>
              </a:prstGeom>
            </p:spPr>
          </p:pic>
          <p:pic>
            <p:nvPicPr>
              <p:cNvPr id="16" name="Picture 15" descr="バケツのポップコーンイラストのフリー素材｜イラストイメージ">
                <a:extLst>
                  <a:ext uri="{FF2B5EF4-FFF2-40B4-BE49-F238E27FC236}">
                    <a16:creationId xmlns:a16="http://schemas.microsoft.com/office/drawing/2014/main" id="{2A8EFB68-7B34-3C99-7D67-0863DB8E1C0B}"/>
                  </a:ext>
                </a:extLst>
              </p:cNvPr>
              <p:cNvPicPr>
                <a:picLocks noChangeAspect="1"/>
              </p:cNvPicPr>
              <p:nvPr/>
            </p:nvPicPr>
            <p:blipFill>
              <a:blip r:embed="rId3"/>
              <a:srcRect l="6731" r="6731" b="4307"/>
              <a:stretch>
                <a:fillRect/>
              </a:stretch>
            </p:blipFill>
            <p:spPr>
              <a:xfrm>
                <a:off x="11478755" y="4293837"/>
                <a:ext cx="423427" cy="353875"/>
              </a:xfrm>
              <a:prstGeom prst="rect">
                <a:avLst/>
              </a:prstGeom>
            </p:spPr>
          </p:pic>
          <p:pic>
            <p:nvPicPr>
              <p:cNvPr id="17" name="Picture 16" descr="バケツのポップコーンイラストのフリー素材｜イラストイメージ">
                <a:extLst>
                  <a:ext uri="{FF2B5EF4-FFF2-40B4-BE49-F238E27FC236}">
                    <a16:creationId xmlns:a16="http://schemas.microsoft.com/office/drawing/2014/main" id="{764E6304-9DEA-D478-FF2D-BB1541D247A1}"/>
                  </a:ext>
                </a:extLst>
              </p:cNvPr>
              <p:cNvPicPr>
                <a:picLocks noChangeAspect="1"/>
              </p:cNvPicPr>
              <p:nvPr/>
            </p:nvPicPr>
            <p:blipFill>
              <a:blip r:embed="rId3"/>
              <a:srcRect l="6731" r="6731" b="4307"/>
              <a:stretch>
                <a:fillRect/>
              </a:stretch>
            </p:blipFill>
            <p:spPr>
              <a:xfrm>
                <a:off x="11478755" y="5198712"/>
                <a:ext cx="423427" cy="353875"/>
              </a:xfrm>
              <a:prstGeom prst="rect">
                <a:avLst/>
              </a:prstGeom>
            </p:spPr>
          </p:pic>
          <p:pic>
            <p:nvPicPr>
              <p:cNvPr id="18" name="Picture 17" descr="バケツのポップコーンイラストのフリー素材｜イラストイメージ">
                <a:extLst>
                  <a:ext uri="{FF2B5EF4-FFF2-40B4-BE49-F238E27FC236}">
                    <a16:creationId xmlns:a16="http://schemas.microsoft.com/office/drawing/2014/main" id="{E780CF48-976C-E86D-DDD0-D812027EF961}"/>
                  </a:ext>
                </a:extLst>
              </p:cNvPr>
              <p:cNvPicPr>
                <a:picLocks noChangeAspect="1"/>
              </p:cNvPicPr>
              <p:nvPr/>
            </p:nvPicPr>
            <p:blipFill>
              <a:blip r:embed="rId3"/>
              <a:srcRect l="6731" r="6731" b="4307"/>
              <a:stretch>
                <a:fillRect/>
              </a:stretch>
            </p:blipFill>
            <p:spPr>
              <a:xfrm>
                <a:off x="11478755" y="6132162"/>
                <a:ext cx="423427" cy="353875"/>
              </a:xfrm>
              <a:prstGeom prst="rect">
                <a:avLst/>
              </a:prstGeom>
            </p:spPr>
          </p:pic>
          <p:pic>
            <p:nvPicPr>
              <p:cNvPr id="19" name="Picture 18" descr="バケツのポップコーンイラストのフリー素材｜イラストイメージ">
                <a:extLst>
                  <a:ext uri="{FF2B5EF4-FFF2-40B4-BE49-F238E27FC236}">
                    <a16:creationId xmlns:a16="http://schemas.microsoft.com/office/drawing/2014/main" id="{ED1E278E-84F2-DE7E-6DF6-6E3C11F8D672}"/>
                  </a:ext>
                </a:extLst>
              </p:cNvPr>
              <p:cNvPicPr>
                <a:picLocks noChangeAspect="1"/>
              </p:cNvPicPr>
              <p:nvPr/>
            </p:nvPicPr>
            <p:blipFill>
              <a:blip r:embed="rId3"/>
              <a:srcRect l="6731" r="6731" b="4307"/>
              <a:stretch>
                <a:fillRect/>
              </a:stretch>
            </p:blipFill>
            <p:spPr>
              <a:xfrm>
                <a:off x="11478755" y="4722462"/>
                <a:ext cx="423427" cy="353875"/>
              </a:xfrm>
              <a:prstGeom prst="rect">
                <a:avLst/>
              </a:prstGeom>
            </p:spPr>
          </p:pic>
          <p:pic>
            <p:nvPicPr>
              <p:cNvPr id="20" name="Picture 19" descr="バケツのポップコーンイラストのフリー素材｜イラストイメージ">
                <a:extLst>
                  <a:ext uri="{FF2B5EF4-FFF2-40B4-BE49-F238E27FC236}">
                    <a16:creationId xmlns:a16="http://schemas.microsoft.com/office/drawing/2014/main" id="{259263B6-2262-995A-FC32-4C7A701D2EE7}"/>
                  </a:ext>
                </a:extLst>
              </p:cNvPr>
              <p:cNvPicPr>
                <a:picLocks noChangeAspect="1"/>
              </p:cNvPicPr>
              <p:nvPr/>
            </p:nvPicPr>
            <p:blipFill>
              <a:blip r:embed="rId3"/>
              <a:srcRect l="6731" r="6731" b="4307"/>
              <a:stretch>
                <a:fillRect/>
              </a:stretch>
            </p:blipFill>
            <p:spPr>
              <a:xfrm>
                <a:off x="11478755" y="5674962"/>
                <a:ext cx="423427" cy="353875"/>
              </a:xfrm>
              <a:prstGeom prst="rect">
                <a:avLst/>
              </a:prstGeom>
            </p:spPr>
          </p:pic>
        </p:grpSp>
      </p:grpSp>
    </p:spTree>
    <p:extLst>
      <p:ext uri="{BB962C8B-B14F-4D97-AF65-F5344CB8AC3E}">
        <p14:creationId xmlns:p14="http://schemas.microsoft.com/office/powerpoint/2010/main" val="42111494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62">
            <a:extLst>
              <a:ext uri="{FF2B5EF4-FFF2-40B4-BE49-F238E27FC236}">
                <a16:creationId xmlns:a16="http://schemas.microsoft.com/office/drawing/2014/main" id="{9083EF79-449C-BFD5-4461-460F849D252A}"/>
              </a:ext>
            </a:extLst>
          </p:cNvPr>
          <p:cNvGrpSpPr/>
          <p:nvPr/>
        </p:nvGrpSpPr>
        <p:grpSpPr>
          <a:xfrm>
            <a:off x="134480" y="208589"/>
            <a:ext cx="11923032" cy="6653313"/>
            <a:chOff x="134480" y="169512"/>
            <a:chExt cx="11805802" cy="6516544"/>
          </a:xfrm>
        </p:grpSpPr>
        <p:grpSp>
          <p:nvGrpSpPr>
            <p:cNvPr id="3" name="Group 46">
              <a:extLst>
                <a:ext uri="{FF2B5EF4-FFF2-40B4-BE49-F238E27FC236}">
                  <a16:creationId xmlns:a16="http://schemas.microsoft.com/office/drawing/2014/main" id="{02522CBA-7D89-A50B-828F-94E5E3E551B9}"/>
                </a:ext>
              </a:extLst>
            </p:cNvPr>
            <p:cNvGrpSpPr/>
            <p:nvPr/>
          </p:nvGrpSpPr>
          <p:grpSpPr>
            <a:xfrm>
              <a:off x="11526380" y="169512"/>
              <a:ext cx="413902" cy="6497491"/>
              <a:chOff x="11478755" y="226662"/>
              <a:chExt cx="423427" cy="6259375"/>
            </a:xfrm>
          </p:grpSpPr>
          <p:pic>
            <p:nvPicPr>
              <p:cNvPr id="19" name="Picture 22" descr="バケツのポップコーンイラストのフリー素材｜イラストイメージ">
                <a:extLst>
                  <a:ext uri="{FF2B5EF4-FFF2-40B4-BE49-F238E27FC236}">
                    <a16:creationId xmlns:a16="http://schemas.microsoft.com/office/drawing/2014/main" id="{FB12027D-15DF-64D9-4BD4-D13015EF08A2}"/>
                  </a:ext>
                </a:extLst>
              </p:cNvPr>
              <p:cNvPicPr>
                <a:picLocks noChangeAspect="1"/>
              </p:cNvPicPr>
              <p:nvPr/>
            </p:nvPicPr>
            <p:blipFill>
              <a:blip r:embed="rId2"/>
              <a:srcRect l="6731" r="6731" b="4307"/>
              <a:stretch>
                <a:fillRect/>
              </a:stretch>
            </p:blipFill>
            <p:spPr>
              <a:xfrm>
                <a:off x="11478755" y="226662"/>
                <a:ext cx="423427" cy="353875"/>
              </a:xfrm>
              <a:prstGeom prst="rect">
                <a:avLst/>
              </a:prstGeom>
            </p:spPr>
          </p:pic>
          <p:pic>
            <p:nvPicPr>
              <p:cNvPr id="20" name="Picture 33" descr="バケツのポップコーンイラストのフリー素材｜イラストイメージ">
                <a:extLst>
                  <a:ext uri="{FF2B5EF4-FFF2-40B4-BE49-F238E27FC236}">
                    <a16:creationId xmlns:a16="http://schemas.microsoft.com/office/drawing/2014/main" id="{F69D5778-9C07-60BF-F42F-C49C7E14EB14}"/>
                  </a:ext>
                </a:extLst>
              </p:cNvPr>
              <p:cNvPicPr>
                <a:picLocks noChangeAspect="1"/>
              </p:cNvPicPr>
              <p:nvPr/>
            </p:nvPicPr>
            <p:blipFill>
              <a:blip r:embed="rId2"/>
              <a:srcRect l="6731" r="6731" b="4307"/>
              <a:stretch>
                <a:fillRect/>
              </a:stretch>
            </p:blipFill>
            <p:spPr>
              <a:xfrm>
                <a:off x="11478755" y="674337"/>
                <a:ext cx="423427" cy="353875"/>
              </a:xfrm>
              <a:prstGeom prst="rect">
                <a:avLst/>
              </a:prstGeom>
            </p:spPr>
          </p:pic>
          <p:pic>
            <p:nvPicPr>
              <p:cNvPr id="21" name="Picture 34" descr="バケツのポップコーンイラストのフリー素材｜イラストイメージ">
                <a:extLst>
                  <a:ext uri="{FF2B5EF4-FFF2-40B4-BE49-F238E27FC236}">
                    <a16:creationId xmlns:a16="http://schemas.microsoft.com/office/drawing/2014/main" id="{030E5972-73DE-7707-4C39-B5152F5E1139}"/>
                  </a:ext>
                </a:extLst>
              </p:cNvPr>
              <p:cNvPicPr>
                <a:picLocks noChangeAspect="1"/>
              </p:cNvPicPr>
              <p:nvPr/>
            </p:nvPicPr>
            <p:blipFill>
              <a:blip r:embed="rId2"/>
              <a:srcRect l="6731" r="6731" b="4307"/>
              <a:stretch>
                <a:fillRect/>
              </a:stretch>
            </p:blipFill>
            <p:spPr>
              <a:xfrm>
                <a:off x="11478755" y="1093437"/>
                <a:ext cx="423427" cy="353875"/>
              </a:xfrm>
              <a:prstGeom prst="rect">
                <a:avLst/>
              </a:prstGeom>
            </p:spPr>
          </p:pic>
          <p:pic>
            <p:nvPicPr>
              <p:cNvPr id="22" name="Picture 35" descr="バケツのポップコーンイラストのフリー素材｜イラストイメージ">
                <a:extLst>
                  <a:ext uri="{FF2B5EF4-FFF2-40B4-BE49-F238E27FC236}">
                    <a16:creationId xmlns:a16="http://schemas.microsoft.com/office/drawing/2014/main" id="{90DD762F-96FF-0CFC-40F5-F746B03D259B}"/>
                  </a:ext>
                </a:extLst>
              </p:cNvPr>
              <p:cNvPicPr>
                <a:picLocks noChangeAspect="1"/>
              </p:cNvPicPr>
              <p:nvPr/>
            </p:nvPicPr>
            <p:blipFill>
              <a:blip r:embed="rId2"/>
              <a:srcRect l="6731" r="6731" b="4307"/>
              <a:stretch>
                <a:fillRect/>
              </a:stretch>
            </p:blipFill>
            <p:spPr>
              <a:xfrm>
                <a:off x="11478755" y="1998312"/>
                <a:ext cx="423427" cy="353875"/>
              </a:xfrm>
              <a:prstGeom prst="rect">
                <a:avLst/>
              </a:prstGeom>
            </p:spPr>
          </p:pic>
          <p:pic>
            <p:nvPicPr>
              <p:cNvPr id="23" name="Picture 36" descr="バケツのポップコーンイラストのフリー素材｜イラストイメージ">
                <a:extLst>
                  <a:ext uri="{FF2B5EF4-FFF2-40B4-BE49-F238E27FC236}">
                    <a16:creationId xmlns:a16="http://schemas.microsoft.com/office/drawing/2014/main" id="{592F8710-C7DD-ED43-DE24-7D67408876A6}"/>
                  </a:ext>
                </a:extLst>
              </p:cNvPr>
              <p:cNvPicPr>
                <a:picLocks noChangeAspect="1"/>
              </p:cNvPicPr>
              <p:nvPr/>
            </p:nvPicPr>
            <p:blipFill>
              <a:blip r:embed="rId2"/>
              <a:srcRect l="6731" r="6731" b="4307"/>
              <a:stretch>
                <a:fillRect/>
              </a:stretch>
            </p:blipFill>
            <p:spPr>
              <a:xfrm>
                <a:off x="11478755" y="2931762"/>
                <a:ext cx="423427" cy="353875"/>
              </a:xfrm>
              <a:prstGeom prst="rect">
                <a:avLst/>
              </a:prstGeom>
            </p:spPr>
          </p:pic>
          <p:pic>
            <p:nvPicPr>
              <p:cNvPr id="24" name="Picture 37" descr="バケツのポップコーンイラストのフリー素材｜イラストイメージ">
                <a:extLst>
                  <a:ext uri="{FF2B5EF4-FFF2-40B4-BE49-F238E27FC236}">
                    <a16:creationId xmlns:a16="http://schemas.microsoft.com/office/drawing/2014/main" id="{EF109C93-63C5-083A-FF6C-43A5DD006D9C}"/>
                  </a:ext>
                </a:extLst>
              </p:cNvPr>
              <p:cNvPicPr>
                <a:picLocks noChangeAspect="1"/>
              </p:cNvPicPr>
              <p:nvPr/>
            </p:nvPicPr>
            <p:blipFill>
              <a:blip r:embed="rId2"/>
              <a:srcRect l="6731" r="6731" b="4307"/>
              <a:stretch>
                <a:fillRect/>
              </a:stretch>
            </p:blipFill>
            <p:spPr>
              <a:xfrm>
                <a:off x="11478755" y="1522062"/>
                <a:ext cx="423427" cy="353875"/>
              </a:xfrm>
              <a:prstGeom prst="rect">
                <a:avLst/>
              </a:prstGeom>
            </p:spPr>
          </p:pic>
          <p:pic>
            <p:nvPicPr>
              <p:cNvPr id="25" name="Picture 38" descr="バケツのポップコーンイラストのフリー素材｜イラストイメージ">
                <a:extLst>
                  <a:ext uri="{FF2B5EF4-FFF2-40B4-BE49-F238E27FC236}">
                    <a16:creationId xmlns:a16="http://schemas.microsoft.com/office/drawing/2014/main" id="{7044B003-7B74-4E9D-2988-7627BD2D12E6}"/>
                  </a:ext>
                </a:extLst>
              </p:cNvPr>
              <p:cNvPicPr>
                <a:picLocks noChangeAspect="1"/>
              </p:cNvPicPr>
              <p:nvPr/>
            </p:nvPicPr>
            <p:blipFill>
              <a:blip r:embed="rId2"/>
              <a:srcRect l="6731" r="6731" b="4307"/>
              <a:stretch>
                <a:fillRect/>
              </a:stretch>
            </p:blipFill>
            <p:spPr>
              <a:xfrm>
                <a:off x="11478755" y="2474562"/>
                <a:ext cx="423427" cy="353875"/>
              </a:xfrm>
              <a:prstGeom prst="rect">
                <a:avLst/>
              </a:prstGeom>
            </p:spPr>
          </p:pic>
          <p:pic>
            <p:nvPicPr>
              <p:cNvPr id="26" name="Picture 39" descr="バケツのポップコーンイラストのフリー素材｜イラストイメージ">
                <a:extLst>
                  <a:ext uri="{FF2B5EF4-FFF2-40B4-BE49-F238E27FC236}">
                    <a16:creationId xmlns:a16="http://schemas.microsoft.com/office/drawing/2014/main" id="{91F110BB-7B64-3BB5-9812-A12DC143DDCF}"/>
                  </a:ext>
                </a:extLst>
              </p:cNvPr>
              <p:cNvPicPr>
                <a:picLocks noChangeAspect="1"/>
              </p:cNvPicPr>
              <p:nvPr/>
            </p:nvPicPr>
            <p:blipFill>
              <a:blip r:embed="rId2"/>
              <a:srcRect l="6731" r="6731" b="4307"/>
              <a:stretch>
                <a:fillRect/>
              </a:stretch>
            </p:blipFill>
            <p:spPr>
              <a:xfrm>
                <a:off x="11478755" y="3427062"/>
                <a:ext cx="423427" cy="353875"/>
              </a:xfrm>
              <a:prstGeom prst="rect">
                <a:avLst/>
              </a:prstGeom>
            </p:spPr>
          </p:pic>
          <p:pic>
            <p:nvPicPr>
              <p:cNvPr id="27" name="Picture 40" descr="バケツのポップコーンイラストのフリー素材｜イラストイメージ">
                <a:extLst>
                  <a:ext uri="{FF2B5EF4-FFF2-40B4-BE49-F238E27FC236}">
                    <a16:creationId xmlns:a16="http://schemas.microsoft.com/office/drawing/2014/main" id="{08956B78-8748-C5DD-7197-A1A23AF33770}"/>
                  </a:ext>
                </a:extLst>
              </p:cNvPr>
              <p:cNvPicPr>
                <a:picLocks noChangeAspect="1"/>
              </p:cNvPicPr>
              <p:nvPr/>
            </p:nvPicPr>
            <p:blipFill>
              <a:blip r:embed="rId2"/>
              <a:srcRect l="6731" r="6731" b="4307"/>
              <a:stretch>
                <a:fillRect/>
              </a:stretch>
            </p:blipFill>
            <p:spPr>
              <a:xfrm>
                <a:off x="11478755" y="3874737"/>
                <a:ext cx="423427" cy="353875"/>
              </a:xfrm>
              <a:prstGeom prst="rect">
                <a:avLst/>
              </a:prstGeom>
            </p:spPr>
          </p:pic>
          <p:pic>
            <p:nvPicPr>
              <p:cNvPr id="28" name="Picture 41" descr="バケツのポップコーンイラストのフリー素材｜イラストイメージ">
                <a:extLst>
                  <a:ext uri="{FF2B5EF4-FFF2-40B4-BE49-F238E27FC236}">
                    <a16:creationId xmlns:a16="http://schemas.microsoft.com/office/drawing/2014/main" id="{B73D09E2-45AF-29E8-C418-76F386E4A3D4}"/>
                  </a:ext>
                </a:extLst>
              </p:cNvPr>
              <p:cNvPicPr>
                <a:picLocks noChangeAspect="1"/>
              </p:cNvPicPr>
              <p:nvPr/>
            </p:nvPicPr>
            <p:blipFill>
              <a:blip r:embed="rId2"/>
              <a:srcRect l="6731" r="6731" b="4307"/>
              <a:stretch>
                <a:fillRect/>
              </a:stretch>
            </p:blipFill>
            <p:spPr>
              <a:xfrm>
                <a:off x="11478755" y="4293837"/>
                <a:ext cx="423427" cy="353875"/>
              </a:xfrm>
              <a:prstGeom prst="rect">
                <a:avLst/>
              </a:prstGeom>
            </p:spPr>
          </p:pic>
          <p:pic>
            <p:nvPicPr>
              <p:cNvPr id="29" name="Picture 42" descr="バケツのポップコーンイラストのフリー素材｜イラストイメージ">
                <a:extLst>
                  <a:ext uri="{FF2B5EF4-FFF2-40B4-BE49-F238E27FC236}">
                    <a16:creationId xmlns:a16="http://schemas.microsoft.com/office/drawing/2014/main" id="{DEFF03AD-9F7B-3197-EDD0-CB5C9F86097D}"/>
                  </a:ext>
                </a:extLst>
              </p:cNvPr>
              <p:cNvPicPr>
                <a:picLocks noChangeAspect="1"/>
              </p:cNvPicPr>
              <p:nvPr/>
            </p:nvPicPr>
            <p:blipFill>
              <a:blip r:embed="rId2"/>
              <a:srcRect l="6731" r="6731" b="4307"/>
              <a:stretch>
                <a:fillRect/>
              </a:stretch>
            </p:blipFill>
            <p:spPr>
              <a:xfrm>
                <a:off x="11478755" y="5198712"/>
                <a:ext cx="423427" cy="353875"/>
              </a:xfrm>
              <a:prstGeom prst="rect">
                <a:avLst/>
              </a:prstGeom>
            </p:spPr>
          </p:pic>
          <p:pic>
            <p:nvPicPr>
              <p:cNvPr id="30" name="Picture 43" descr="バケツのポップコーンイラストのフリー素材｜イラストイメージ">
                <a:extLst>
                  <a:ext uri="{FF2B5EF4-FFF2-40B4-BE49-F238E27FC236}">
                    <a16:creationId xmlns:a16="http://schemas.microsoft.com/office/drawing/2014/main" id="{917F8B73-DFCB-941F-A496-1BF8BEB66CD7}"/>
                  </a:ext>
                </a:extLst>
              </p:cNvPr>
              <p:cNvPicPr>
                <a:picLocks noChangeAspect="1"/>
              </p:cNvPicPr>
              <p:nvPr/>
            </p:nvPicPr>
            <p:blipFill>
              <a:blip r:embed="rId2"/>
              <a:srcRect l="6731" r="6731" b="4307"/>
              <a:stretch>
                <a:fillRect/>
              </a:stretch>
            </p:blipFill>
            <p:spPr>
              <a:xfrm>
                <a:off x="11478755" y="6132162"/>
                <a:ext cx="423427" cy="353875"/>
              </a:xfrm>
              <a:prstGeom prst="rect">
                <a:avLst/>
              </a:prstGeom>
            </p:spPr>
          </p:pic>
          <p:pic>
            <p:nvPicPr>
              <p:cNvPr id="31" name="Picture 44" descr="バケツのポップコーンイラストのフリー素材｜イラストイメージ">
                <a:extLst>
                  <a:ext uri="{FF2B5EF4-FFF2-40B4-BE49-F238E27FC236}">
                    <a16:creationId xmlns:a16="http://schemas.microsoft.com/office/drawing/2014/main" id="{35C8101A-831D-6540-89AA-3DBE3FE9B7A1}"/>
                  </a:ext>
                </a:extLst>
              </p:cNvPr>
              <p:cNvPicPr>
                <a:picLocks noChangeAspect="1"/>
              </p:cNvPicPr>
              <p:nvPr/>
            </p:nvPicPr>
            <p:blipFill>
              <a:blip r:embed="rId2"/>
              <a:srcRect l="6731" r="6731" b="4307"/>
              <a:stretch>
                <a:fillRect/>
              </a:stretch>
            </p:blipFill>
            <p:spPr>
              <a:xfrm>
                <a:off x="11478755" y="4722462"/>
                <a:ext cx="423427" cy="353875"/>
              </a:xfrm>
              <a:prstGeom prst="rect">
                <a:avLst/>
              </a:prstGeom>
            </p:spPr>
          </p:pic>
          <p:pic>
            <p:nvPicPr>
              <p:cNvPr id="32" name="Picture 45" descr="バケツのポップコーンイラストのフリー素材｜イラストイメージ">
                <a:extLst>
                  <a:ext uri="{FF2B5EF4-FFF2-40B4-BE49-F238E27FC236}">
                    <a16:creationId xmlns:a16="http://schemas.microsoft.com/office/drawing/2014/main" id="{535947B8-1182-0A4A-9DC7-9246B79EFCD4}"/>
                  </a:ext>
                </a:extLst>
              </p:cNvPr>
              <p:cNvPicPr>
                <a:picLocks noChangeAspect="1"/>
              </p:cNvPicPr>
              <p:nvPr/>
            </p:nvPicPr>
            <p:blipFill>
              <a:blip r:embed="rId2"/>
              <a:srcRect l="6731" r="6731" b="4307"/>
              <a:stretch>
                <a:fillRect/>
              </a:stretch>
            </p:blipFill>
            <p:spPr>
              <a:xfrm>
                <a:off x="11478755" y="5674962"/>
                <a:ext cx="423427" cy="353875"/>
              </a:xfrm>
              <a:prstGeom prst="rect">
                <a:avLst/>
              </a:prstGeom>
            </p:spPr>
          </p:pic>
        </p:grpSp>
        <p:grpSp>
          <p:nvGrpSpPr>
            <p:cNvPr id="4" name="Group 47">
              <a:extLst>
                <a:ext uri="{FF2B5EF4-FFF2-40B4-BE49-F238E27FC236}">
                  <a16:creationId xmlns:a16="http://schemas.microsoft.com/office/drawing/2014/main" id="{C7982CE9-A7DB-FCF5-A092-100A68351FDA}"/>
                </a:ext>
              </a:extLst>
            </p:cNvPr>
            <p:cNvGrpSpPr/>
            <p:nvPr/>
          </p:nvGrpSpPr>
          <p:grpSpPr>
            <a:xfrm>
              <a:off x="134480" y="169512"/>
              <a:ext cx="423427" cy="6516544"/>
              <a:chOff x="11478755" y="226662"/>
              <a:chExt cx="423427" cy="6259375"/>
            </a:xfrm>
          </p:grpSpPr>
          <p:pic>
            <p:nvPicPr>
              <p:cNvPr id="5" name="Picture 48" descr="バケツのポップコーンイラストのフリー素材｜イラストイメージ">
                <a:extLst>
                  <a:ext uri="{FF2B5EF4-FFF2-40B4-BE49-F238E27FC236}">
                    <a16:creationId xmlns:a16="http://schemas.microsoft.com/office/drawing/2014/main" id="{C03C498D-8B88-EEB4-973F-CB6137D13DA1}"/>
                  </a:ext>
                </a:extLst>
              </p:cNvPr>
              <p:cNvPicPr>
                <a:picLocks noChangeAspect="1"/>
              </p:cNvPicPr>
              <p:nvPr/>
            </p:nvPicPr>
            <p:blipFill>
              <a:blip r:embed="rId2"/>
              <a:srcRect l="6731" r="6731" b="4307"/>
              <a:stretch>
                <a:fillRect/>
              </a:stretch>
            </p:blipFill>
            <p:spPr>
              <a:xfrm>
                <a:off x="11478755" y="226662"/>
                <a:ext cx="423427" cy="353875"/>
              </a:xfrm>
              <a:prstGeom prst="rect">
                <a:avLst/>
              </a:prstGeom>
            </p:spPr>
          </p:pic>
          <p:pic>
            <p:nvPicPr>
              <p:cNvPr id="6" name="Picture 49" descr="バケツのポップコーンイラストのフリー素材｜イラストイメージ">
                <a:extLst>
                  <a:ext uri="{FF2B5EF4-FFF2-40B4-BE49-F238E27FC236}">
                    <a16:creationId xmlns:a16="http://schemas.microsoft.com/office/drawing/2014/main" id="{7709000D-2F34-D369-9ABB-F00170D431BF}"/>
                  </a:ext>
                </a:extLst>
              </p:cNvPr>
              <p:cNvPicPr>
                <a:picLocks noChangeAspect="1"/>
              </p:cNvPicPr>
              <p:nvPr/>
            </p:nvPicPr>
            <p:blipFill>
              <a:blip r:embed="rId2"/>
              <a:srcRect l="6731" r="6731" b="4307"/>
              <a:stretch>
                <a:fillRect/>
              </a:stretch>
            </p:blipFill>
            <p:spPr>
              <a:xfrm>
                <a:off x="11478755" y="674337"/>
                <a:ext cx="423427" cy="353875"/>
              </a:xfrm>
              <a:prstGeom prst="rect">
                <a:avLst/>
              </a:prstGeom>
            </p:spPr>
          </p:pic>
          <p:pic>
            <p:nvPicPr>
              <p:cNvPr id="7" name="Picture 50" descr="バケツのポップコーンイラストのフリー素材｜イラストイメージ">
                <a:extLst>
                  <a:ext uri="{FF2B5EF4-FFF2-40B4-BE49-F238E27FC236}">
                    <a16:creationId xmlns:a16="http://schemas.microsoft.com/office/drawing/2014/main" id="{D963F917-8E26-AB4B-EAF6-83375034C760}"/>
                  </a:ext>
                </a:extLst>
              </p:cNvPr>
              <p:cNvPicPr>
                <a:picLocks noChangeAspect="1"/>
              </p:cNvPicPr>
              <p:nvPr/>
            </p:nvPicPr>
            <p:blipFill>
              <a:blip r:embed="rId2"/>
              <a:srcRect l="6731" r="6731" b="4307"/>
              <a:stretch>
                <a:fillRect/>
              </a:stretch>
            </p:blipFill>
            <p:spPr>
              <a:xfrm>
                <a:off x="11478755" y="1093437"/>
                <a:ext cx="423427" cy="353875"/>
              </a:xfrm>
              <a:prstGeom prst="rect">
                <a:avLst/>
              </a:prstGeom>
            </p:spPr>
          </p:pic>
          <p:pic>
            <p:nvPicPr>
              <p:cNvPr id="8" name="Picture 51" descr="バケツのポップコーンイラストのフリー素材｜イラストイメージ">
                <a:extLst>
                  <a:ext uri="{FF2B5EF4-FFF2-40B4-BE49-F238E27FC236}">
                    <a16:creationId xmlns:a16="http://schemas.microsoft.com/office/drawing/2014/main" id="{E7F25E80-4693-43B6-1D6E-3D1095D5F28B}"/>
                  </a:ext>
                </a:extLst>
              </p:cNvPr>
              <p:cNvPicPr>
                <a:picLocks noChangeAspect="1"/>
              </p:cNvPicPr>
              <p:nvPr/>
            </p:nvPicPr>
            <p:blipFill>
              <a:blip r:embed="rId2"/>
              <a:srcRect l="6731" r="6731" b="4307"/>
              <a:stretch>
                <a:fillRect/>
              </a:stretch>
            </p:blipFill>
            <p:spPr>
              <a:xfrm>
                <a:off x="11478755" y="1998312"/>
                <a:ext cx="423427" cy="353875"/>
              </a:xfrm>
              <a:prstGeom prst="rect">
                <a:avLst/>
              </a:prstGeom>
            </p:spPr>
          </p:pic>
          <p:pic>
            <p:nvPicPr>
              <p:cNvPr id="9" name="Picture 52" descr="バケツのポップコーンイラストのフリー素材｜イラストイメージ">
                <a:extLst>
                  <a:ext uri="{FF2B5EF4-FFF2-40B4-BE49-F238E27FC236}">
                    <a16:creationId xmlns:a16="http://schemas.microsoft.com/office/drawing/2014/main" id="{3A1B8DEF-0B02-EBD0-5AF3-24F2ADF36A11}"/>
                  </a:ext>
                </a:extLst>
              </p:cNvPr>
              <p:cNvPicPr>
                <a:picLocks noChangeAspect="1"/>
              </p:cNvPicPr>
              <p:nvPr/>
            </p:nvPicPr>
            <p:blipFill>
              <a:blip r:embed="rId2"/>
              <a:srcRect l="6731" r="6731" b="4307"/>
              <a:stretch>
                <a:fillRect/>
              </a:stretch>
            </p:blipFill>
            <p:spPr>
              <a:xfrm>
                <a:off x="11478755" y="2931762"/>
                <a:ext cx="423427" cy="353875"/>
              </a:xfrm>
              <a:prstGeom prst="rect">
                <a:avLst/>
              </a:prstGeom>
            </p:spPr>
          </p:pic>
          <p:pic>
            <p:nvPicPr>
              <p:cNvPr id="10" name="Picture 53" descr="バケツのポップコーンイラストのフリー素材｜イラストイメージ">
                <a:extLst>
                  <a:ext uri="{FF2B5EF4-FFF2-40B4-BE49-F238E27FC236}">
                    <a16:creationId xmlns:a16="http://schemas.microsoft.com/office/drawing/2014/main" id="{5425C466-2850-6287-68F5-578B2A6731C3}"/>
                  </a:ext>
                </a:extLst>
              </p:cNvPr>
              <p:cNvPicPr>
                <a:picLocks noChangeAspect="1"/>
              </p:cNvPicPr>
              <p:nvPr/>
            </p:nvPicPr>
            <p:blipFill>
              <a:blip r:embed="rId2"/>
              <a:srcRect l="6731" r="6731" b="4307"/>
              <a:stretch>
                <a:fillRect/>
              </a:stretch>
            </p:blipFill>
            <p:spPr>
              <a:xfrm>
                <a:off x="11478755" y="1522062"/>
                <a:ext cx="423427" cy="353875"/>
              </a:xfrm>
              <a:prstGeom prst="rect">
                <a:avLst/>
              </a:prstGeom>
            </p:spPr>
          </p:pic>
          <p:pic>
            <p:nvPicPr>
              <p:cNvPr id="11" name="Picture 54" descr="バケツのポップコーンイラストのフリー素材｜イラストイメージ">
                <a:extLst>
                  <a:ext uri="{FF2B5EF4-FFF2-40B4-BE49-F238E27FC236}">
                    <a16:creationId xmlns:a16="http://schemas.microsoft.com/office/drawing/2014/main" id="{8D06AD6A-7AA4-A240-C35E-CBE2F5BC1276}"/>
                  </a:ext>
                </a:extLst>
              </p:cNvPr>
              <p:cNvPicPr>
                <a:picLocks noChangeAspect="1"/>
              </p:cNvPicPr>
              <p:nvPr/>
            </p:nvPicPr>
            <p:blipFill>
              <a:blip r:embed="rId2"/>
              <a:srcRect l="6731" r="6731" b="4307"/>
              <a:stretch>
                <a:fillRect/>
              </a:stretch>
            </p:blipFill>
            <p:spPr>
              <a:xfrm>
                <a:off x="11478755" y="2474562"/>
                <a:ext cx="423427" cy="353875"/>
              </a:xfrm>
              <a:prstGeom prst="rect">
                <a:avLst/>
              </a:prstGeom>
            </p:spPr>
          </p:pic>
          <p:pic>
            <p:nvPicPr>
              <p:cNvPr id="12" name="Picture 55" descr="バケツのポップコーンイラストのフリー素材｜イラストイメージ">
                <a:extLst>
                  <a:ext uri="{FF2B5EF4-FFF2-40B4-BE49-F238E27FC236}">
                    <a16:creationId xmlns:a16="http://schemas.microsoft.com/office/drawing/2014/main" id="{7EE7DE21-CCE0-1321-A6EF-53B4AB4A5283}"/>
                  </a:ext>
                </a:extLst>
              </p:cNvPr>
              <p:cNvPicPr>
                <a:picLocks noChangeAspect="1"/>
              </p:cNvPicPr>
              <p:nvPr/>
            </p:nvPicPr>
            <p:blipFill>
              <a:blip r:embed="rId2"/>
              <a:srcRect l="6731" r="6731" b="4307"/>
              <a:stretch>
                <a:fillRect/>
              </a:stretch>
            </p:blipFill>
            <p:spPr>
              <a:xfrm>
                <a:off x="11478755" y="3427062"/>
                <a:ext cx="423427" cy="353875"/>
              </a:xfrm>
              <a:prstGeom prst="rect">
                <a:avLst/>
              </a:prstGeom>
            </p:spPr>
          </p:pic>
          <p:pic>
            <p:nvPicPr>
              <p:cNvPr id="13" name="Picture 56" descr="バケツのポップコーンイラストのフリー素材｜イラストイメージ">
                <a:extLst>
                  <a:ext uri="{FF2B5EF4-FFF2-40B4-BE49-F238E27FC236}">
                    <a16:creationId xmlns:a16="http://schemas.microsoft.com/office/drawing/2014/main" id="{2E2F9DB1-E252-B379-7C13-0633A1FEAC7E}"/>
                  </a:ext>
                </a:extLst>
              </p:cNvPr>
              <p:cNvPicPr>
                <a:picLocks noChangeAspect="1"/>
              </p:cNvPicPr>
              <p:nvPr/>
            </p:nvPicPr>
            <p:blipFill>
              <a:blip r:embed="rId2"/>
              <a:srcRect l="6731" r="6731" b="4307"/>
              <a:stretch>
                <a:fillRect/>
              </a:stretch>
            </p:blipFill>
            <p:spPr>
              <a:xfrm>
                <a:off x="11478755" y="3874737"/>
                <a:ext cx="423427" cy="353875"/>
              </a:xfrm>
              <a:prstGeom prst="rect">
                <a:avLst/>
              </a:prstGeom>
            </p:spPr>
          </p:pic>
          <p:pic>
            <p:nvPicPr>
              <p:cNvPr id="14" name="Picture 57" descr="バケツのポップコーンイラストのフリー素材｜イラストイメージ">
                <a:extLst>
                  <a:ext uri="{FF2B5EF4-FFF2-40B4-BE49-F238E27FC236}">
                    <a16:creationId xmlns:a16="http://schemas.microsoft.com/office/drawing/2014/main" id="{1D9AE426-01EA-87D0-9DCB-8AC74C31B148}"/>
                  </a:ext>
                </a:extLst>
              </p:cNvPr>
              <p:cNvPicPr>
                <a:picLocks noChangeAspect="1"/>
              </p:cNvPicPr>
              <p:nvPr/>
            </p:nvPicPr>
            <p:blipFill>
              <a:blip r:embed="rId2"/>
              <a:srcRect l="6731" r="6731" b="4307"/>
              <a:stretch>
                <a:fillRect/>
              </a:stretch>
            </p:blipFill>
            <p:spPr>
              <a:xfrm>
                <a:off x="11478755" y="4293837"/>
                <a:ext cx="423427" cy="353875"/>
              </a:xfrm>
              <a:prstGeom prst="rect">
                <a:avLst/>
              </a:prstGeom>
            </p:spPr>
          </p:pic>
          <p:pic>
            <p:nvPicPr>
              <p:cNvPr id="15" name="Picture 58" descr="バケツのポップコーンイラストのフリー素材｜イラストイメージ">
                <a:extLst>
                  <a:ext uri="{FF2B5EF4-FFF2-40B4-BE49-F238E27FC236}">
                    <a16:creationId xmlns:a16="http://schemas.microsoft.com/office/drawing/2014/main" id="{A945A40A-D53F-6E42-9448-F5B966BF6CCD}"/>
                  </a:ext>
                </a:extLst>
              </p:cNvPr>
              <p:cNvPicPr>
                <a:picLocks noChangeAspect="1"/>
              </p:cNvPicPr>
              <p:nvPr/>
            </p:nvPicPr>
            <p:blipFill>
              <a:blip r:embed="rId2"/>
              <a:srcRect l="6731" r="6731" b="4307"/>
              <a:stretch>
                <a:fillRect/>
              </a:stretch>
            </p:blipFill>
            <p:spPr>
              <a:xfrm>
                <a:off x="11478755" y="5198712"/>
                <a:ext cx="423427" cy="353875"/>
              </a:xfrm>
              <a:prstGeom prst="rect">
                <a:avLst/>
              </a:prstGeom>
            </p:spPr>
          </p:pic>
          <p:pic>
            <p:nvPicPr>
              <p:cNvPr id="16" name="Picture 59" descr="バケツのポップコーンイラストのフリー素材｜イラストイメージ">
                <a:extLst>
                  <a:ext uri="{FF2B5EF4-FFF2-40B4-BE49-F238E27FC236}">
                    <a16:creationId xmlns:a16="http://schemas.microsoft.com/office/drawing/2014/main" id="{E74F6B6E-150F-DE7C-D8F5-554F04D72511}"/>
                  </a:ext>
                </a:extLst>
              </p:cNvPr>
              <p:cNvPicPr>
                <a:picLocks noChangeAspect="1"/>
              </p:cNvPicPr>
              <p:nvPr/>
            </p:nvPicPr>
            <p:blipFill>
              <a:blip r:embed="rId2"/>
              <a:srcRect l="6731" r="6731" b="4307"/>
              <a:stretch>
                <a:fillRect/>
              </a:stretch>
            </p:blipFill>
            <p:spPr>
              <a:xfrm>
                <a:off x="11478755" y="6132162"/>
                <a:ext cx="423427" cy="353875"/>
              </a:xfrm>
              <a:prstGeom prst="rect">
                <a:avLst/>
              </a:prstGeom>
            </p:spPr>
          </p:pic>
          <p:pic>
            <p:nvPicPr>
              <p:cNvPr id="17" name="Picture 60" descr="バケツのポップコーンイラストのフリー素材｜イラストイメージ">
                <a:extLst>
                  <a:ext uri="{FF2B5EF4-FFF2-40B4-BE49-F238E27FC236}">
                    <a16:creationId xmlns:a16="http://schemas.microsoft.com/office/drawing/2014/main" id="{327FC6BF-B694-FA92-CA5F-14E3ABDABE4F}"/>
                  </a:ext>
                </a:extLst>
              </p:cNvPr>
              <p:cNvPicPr>
                <a:picLocks noChangeAspect="1"/>
              </p:cNvPicPr>
              <p:nvPr/>
            </p:nvPicPr>
            <p:blipFill>
              <a:blip r:embed="rId2"/>
              <a:srcRect l="6731" r="6731" b="4307"/>
              <a:stretch>
                <a:fillRect/>
              </a:stretch>
            </p:blipFill>
            <p:spPr>
              <a:xfrm>
                <a:off x="11478755" y="4722462"/>
                <a:ext cx="423427" cy="353875"/>
              </a:xfrm>
              <a:prstGeom prst="rect">
                <a:avLst/>
              </a:prstGeom>
            </p:spPr>
          </p:pic>
          <p:pic>
            <p:nvPicPr>
              <p:cNvPr id="18" name="Picture 61" descr="バケツのポップコーンイラストのフリー素材｜イラストイメージ">
                <a:extLst>
                  <a:ext uri="{FF2B5EF4-FFF2-40B4-BE49-F238E27FC236}">
                    <a16:creationId xmlns:a16="http://schemas.microsoft.com/office/drawing/2014/main" id="{A4DF3BB4-1704-998E-5723-52C2CC1B118A}"/>
                  </a:ext>
                </a:extLst>
              </p:cNvPr>
              <p:cNvPicPr>
                <a:picLocks noChangeAspect="1"/>
              </p:cNvPicPr>
              <p:nvPr/>
            </p:nvPicPr>
            <p:blipFill>
              <a:blip r:embed="rId2"/>
              <a:srcRect l="6731" r="6731" b="4307"/>
              <a:stretch>
                <a:fillRect/>
              </a:stretch>
            </p:blipFill>
            <p:spPr>
              <a:xfrm>
                <a:off x="11478755" y="5674962"/>
                <a:ext cx="423427" cy="353875"/>
              </a:xfrm>
              <a:prstGeom prst="rect">
                <a:avLst/>
              </a:prstGeom>
            </p:spPr>
          </p:pic>
        </p:grpSp>
      </p:grpSp>
      <p:sp>
        <p:nvSpPr>
          <p:cNvPr id="33" name="テキスト ボックス 32">
            <a:extLst>
              <a:ext uri="{FF2B5EF4-FFF2-40B4-BE49-F238E27FC236}">
                <a16:creationId xmlns:a16="http://schemas.microsoft.com/office/drawing/2014/main" id="{750A9701-FBB0-010F-EAD3-5F2DDD02914A}"/>
              </a:ext>
            </a:extLst>
          </p:cNvPr>
          <p:cNvSpPr txBox="1"/>
          <p:nvPr/>
        </p:nvSpPr>
        <p:spPr>
          <a:xfrm>
            <a:off x="1078303" y="672801"/>
            <a:ext cx="10291312" cy="5509200"/>
          </a:xfrm>
          <a:prstGeom prst="rect">
            <a:avLst/>
          </a:prstGeom>
          <a:noFill/>
        </p:spPr>
        <p:txBody>
          <a:bodyPr wrap="square" rtlCol="0">
            <a:spAutoFit/>
          </a:bodyPr>
          <a:lstStyle/>
          <a:p>
            <a:r>
              <a:rPr kumimoji="1" lang="ja-JP" altLang="en-US" sz="3200"/>
              <a:t>開発期間：１か月</a:t>
            </a:r>
            <a:endParaRPr kumimoji="1" lang="en-US" altLang="ja-JP" sz="3200"/>
          </a:p>
          <a:p>
            <a:r>
              <a:rPr lang="ja-JP" altLang="en-US" sz="3200"/>
              <a:t>チームメンバー：大久保 若菜 </a:t>
            </a:r>
            <a:endParaRPr lang="en-US" altLang="ja-JP" sz="3200"/>
          </a:p>
          <a:p>
            <a:r>
              <a:rPr lang="ja-JP" altLang="en-US" sz="3200"/>
              <a:t>　　　　　　　　髙橋 一歌 </a:t>
            </a:r>
            <a:endParaRPr lang="en-US" altLang="ja-JP" sz="3200"/>
          </a:p>
          <a:p>
            <a:r>
              <a:rPr lang="ja-JP" altLang="en-US" sz="3200"/>
              <a:t>　　　　　　　　爲則 健太郎 </a:t>
            </a:r>
            <a:endParaRPr lang="en-US" altLang="ja-JP" sz="3200"/>
          </a:p>
          <a:p>
            <a:r>
              <a:rPr lang="ja-JP" altLang="en-US" sz="3200"/>
              <a:t>　　　　　　　　土岐 亮大朗 </a:t>
            </a:r>
            <a:endParaRPr lang="en-US" altLang="ja-JP" sz="3200"/>
          </a:p>
          <a:p>
            <a:r>
              <a:rPr lang="ja-JP" altLang="en-US" sz="3200"/>
              <a:t>　　　　　　　　西山 博基 </a:t>
            </a:r>
            <a:endParaRPr lang="en-US" altLang="ja-JP" sz="3200"/>
          </a:p>
          <a:p>
            <a:r>
              <a:rPr lang="ja-JP" altLang="en-US" sz="3200"/>
              <a:t>　　　　　　　　山下 莉空</a:t>
            </a:r>
            <a:endParaRPr lang="en-US" altLang="ja-JP" sz="3200"/>
          </a:p>
          <a:p>
            <a:r>
              <a:rPr lang="ja-JP" altLang="en-US" sz="3200"/>
              <a:t>開発目的・ゴール</a:t>
            </a:r>
            <a:r>
              <a:rPr lang="en-US" altLang="ja-JP" sz="3200"/>
              <a:t>:</a:t>
            </a:r>
          </a:p>
          <a:p>
            <a:r>
              <a:rPr lang="ja-JP" altLang="en-US" sz="3200"/>
              <a:t>・基本機能を有した</a:t>
            </a:r>
            <a:r>
              <a:rPr lang="en-US" altLang="ja-JP" sz="3200"/>
              <a:t>EC</a:t>
            </a:r>
            <a:r>
              <a:rPr lang="ja-JP" altLang="en-US" sz="3200"/>
              <a:t>サイトの構築</a:t>
            </a:r>
            <a:endParaRPr lang="en-US" altLang="ja-JP" sz="3200"/>
          </a:p>
          <a:p>
            <a:r>
              <a:rPr lang="ja-JP" altLang="en-US" sz="3200"/>
              <a:t>・</a:t>
            </a:r>
            <a:r>
              <a:rPr lang="en-US" altLang="ja-JP" sz="3200"/>
              <a:t>Web </a:t>
            </a:r>
            <a:r>
              <a:rPr lang="ja-JP" altLang="en-US" sz="3200"/>
              <a:t>アプリケーション開発の基本スキル習得</a:t>
            </a:r>
            <a:endParaRPr lang="en-US" altLang="ja-JP" sz="3200"/>
          </a:p>
          <a:p>
            <a:r>
              <a:rPr lang="ja-JP" altLang="en-US" sz="3200"/>
              <a:t>・チームでの開発経験 </a:t>
            </a:r>
            <a:endParaRPr lang="en-US" altLang="ja-JP" sz="3200"/>
          </a:p>
        </p:txBody>
      </p:sp>
    </p:spTree>
    <p:extLst>
      <p:ext uri="{BB962C8B-B14F-4D97-AF65-F5344CB8AC3E}">
        <p14:creationId xmlns:p14="http://schemas.microsoft.com/office/powerpoint/2010/main" val="40624434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5">
            <a:extLst>
              <a:ext uri="{FF2B5EF4-FFF2-40B4-BE49-F238E27FC236}">
                <a16:creationId xmlns:a16="http://schemas.microsoft.com/office/drawing/2014/main" id="{1F9F4C84-DBAC-3378-481A-DE9DE9D84D32}"/>
              </a:ext>
            </a:extLst>
          </p:cNvPr>
          <p:cNvPicPr>
            <a:picLocks noChangeAspect="1"/>
          </p:cNvPicPr>
          <p:nvPr/>
        </p:nvPicPr>
        <p:blipFill>
          <a:blip r:embed="rId2"/>
          <a:stretch>
            <a:fillRect/>
          </a:stretch>
        </p:blipFill>
        <p:spPr>
          <a:xfrm>
            <a:off x="686830" y="450656"/>
            <a:ext cx="10818340" cy="6223173"/>
          </a:xfrm>
          <a:prstGeom prst="rect">
            <a:avLst/>
          </a:prstGeom>
        </p:spPr>
      </p:pic>
      <p:grpSp>
        <p:nvGrpSpPr>
          <p:cNvPr id="3" name="Group 34">
            <a:extLst>
              <a:ext uri="{FF2B5EF4-FFF2-40B4-BE49-F238E27FC236}">
                <a16:creationId xmlns:a16="http://schemas.microsoft.com/office/drawing/2014/main" id="{8FE77AD5-C2ED-E74A-9355-075B1F4E0D98}"/>
              </a:ext>
            </a:extLst>
          </p:cNvPr>
          <p:cNvGrpSpPr/>
          <p:nvPr/>
        </p:nvGrpSpPr>
        <p:grpSpPr>
          <a:xfrm>
            <a:off x="134480" y="208589"/>
            <a:ext cx="11923032" cy="6653313"/>
            <a:chOff x="134480" y="169512"/>
            <a:chExt cx="11805802" cy="6516544"/>
          </a:xfrm>
        </p:grpSpPr>
        <p:grpSp>
          <p:nvGrpSpPr>
            <p:cNvPr id="4" name="Group 4">
              <a:extLst>
                <a:ext uri="{FF2B5EF4-FFF2-40B4-BE49-F238E27FC236}">
                  <a16:creationId xmlns:a16="http://schemas.microsoft.com/office/drawing/2014/main" id="{B668AE34-0043-46E6-D1C4-68A183383A77}"/>
                </a:ext>
              </a:extLst>
            </p:cNvPr>
            <p:cNvGrpSpPr/>
            <p:nvPr/>
          </p:nvGrpSpPr>
          <p:grpSpPr>
            <a:xfrm>
              <a:off x="11526380" y="169512"/>
              <a:ext cx="413902" cy="6497491"/>
              <a:chOff x="11478755" y="226662"/>
              <a:chExt cx="423427" cy="6259375"/>
            </a:xfrm>
          </p:grpSpPr>
          <p:pic>
            <p:nvPicPr>
              <p:cNvPr id="20" name="Picture 20" descr="バケツのポップコーンイラストのフリー素材｜イラストイメージ">
                <a:extLst>
                  <a:ext uri="{FF2B5EF4-FFF2-40B4-BE49-F238E27FC236}">
                    <a16:creationId xmlns:a16="http://schemas.microsoft.com/office/drawing/2014/main" id="{73D2B302-2DD2-1FDC-DA9F-4198489B6D74}"/>
                  </a:ext>
                </a:extLst>
              </p:cNvPr>
              <p:cNvPicPr>
                <a:picLocks noChangeAspect="1"/>
              </p:cNvPicPr>
              <p:nvPr/>
            </p:nvPicPr>
            <p:blipFill>
              <a:blip r:embed="rId3"/>
              <a:srcRect l="6731" r="6731" b="4307"/>
              <a:stretch>
                <a:fillRect/>
              </a:stretch>
            </p:blipFill>
            <p:spPr>
              <a:xfrm>
                <a:off x="11478755" y="226662"/>
                <a:ext cx="423427" cy="353875"/>
              </a:xfrm>
              <a:prstGeom prst="rect">
                <a:avLst/>
              </a:prstGeom>
            </p:spPr>
          </p:pic>
          <p:pic>
            <p:nvPicPr>
              <p:cNvPr id="21" name="Picture 21" descr="バケツのポップコーンイラストのフリー素材｜イラストイメージ">
                <a:extLst>
                  <a:ext uri="{FF2B5EF4-FFF2-40B4-BE49-F238E27FC236}">
                    <a16:creationId xmlns:a16="http://schemas.microsoft.com/office/drawing/2014/main" id="{1DABB847-7F38-B480-55AE-68F0B5899EC5}"/>
                  </a:ext>
                </a:extLst>
              </p:cNvPr>
              <p:cNvPicPr>
                <a:picLocks noChangeAspect="1"/>
              </p:cNvPicPr>
              <p:nvPr/>
            </p:nvPicPr>
            <p:blipFill>
              <a:blip r:embed="rId3"/>
              <a:srcRect l="6731" r="6731" b="4307"/>
              <a:stretch>
                <a:fillRect/>
              </a:stretch>
            </p:blipFill>
            <p:spPr>
              <a:xfrm>
                <a:off x="11478755" y="674337"/>
                <a:ext cx="423427" cy="353875"/>
              </a:xfrm>
              <a:prstGeom prst="rect">
                <a:avLst/>
              </a:prstGeom>
            </p:spPr>
          </p:pic>
          <p:pic>
            <p:nvPicPr>
              <p:cNvPr id="22" name="Picture 22" descr="バケツのポップコーンイラストのフリー素材｜イラストイメージ">
                <a:extLst>
                  <a:ext uri="{FF2B5EF4-FFF2-40B4-BE49-F238E27FC236}">
                    <a16:creationId xmlns:a16="http://schemas.microsoft.com/office/drawing/2014/main" id="{11CEA7BC-36D9-2DD2-985F-0ACB6D9AC11B}"/>
                  </a:ext>
                </a:extLst>
              </p:cNvPr>
              <p:cNvPicPr>
                <a:picLocks noChangeAspect="1"/>
              </p:cNvPicPr>
              <p:nvPr/>
            </p:nvPicPr>
            <p:blipFill>
              <a:blip r:embed="rId3"/>
              <a:srcRect l="6731" r="6731" b="4307"/>
              <a:stretch>
                <a:fillRect/>
              </a:stretch>
            </p:blipFill>
            <p:spPr>
              <a:xfrm>
                <a:off x="11478755" y="1093437"/>
                <a:ext cx="423427" cy="353875"/>
              </a:xfrm>
              <a:prstGeom prst="rect">
                <a:avLst/>
              </a:prstGeom>
            </p:spPr>
          </p:pic>
          <p:pic>
            <p:nvPicPr>
              <p:cNvPr id="23" name="Picture 23" descr="バケツのポップコーンイラストのフリー素材｜イラストイメージ">
                <a:extLst>
                  <a:ext uri="{FF2B5EF4-FFF2-40B4-BE49-F238E27FC236}">
                    <a16:creationId xmlns:a16="http://schemas.microsoft.com/office/drawing/2014/main" id="{C915CA35-3756-2CF6-750F-3D394B8C33C0}"/>
                  </a:ext>
                </a:extLst>
              </p:cNvPr>
              <p:cNvPicPr>
                <a:picLocks noChangeAspect="1"/>
              </p:cNvPicPr>
              <p:nvPr/>
            </p:nvPicPr>
            <p:blipFill>
              <a:blip r:embed="rId3"/>
              <a:srcRect l="6731" r="6731" b="4307"/>
              <a:stretch>
                <a:fillRect/>
              </a:stretch>
            </p:blipFill>
            <p:spPr>
              <a:xfrm>
                <a:off x="11478755" y="1998312"/>
                <a:ext cx="423427" cy="353875"/>
              </a:xfrm>
              <a:prstGeom prst="rect">
                <a:avLst/>
              </a:prstGeom>
            </p:spPr>
          </p:pic>
          <p:pic>
            <p:nvPicPr>
              <p:cNvPr id="24" name="Picture 24" descr="バケツのポップコーンイラストのフリー素材｜イラストイメージ">
                <a:extLst>
                  <a:ext uri="{FF2B5EF4-FFF2-40B4-BE49-F238E27FC236}">
                    <a16:creationId xmlns:a16="http://schemas.microsoft.com/office/drawing/2014/main" id="{72576CA6-CF62-A467-737E-89EDA2B5201B}"/>
                  </a:ext>
                </a:extLst>
              </p:cNvPr>
              <p:cNvPicPr>
                <a:picLocks noChangeAspect="1"/>
              </p:cNvPicPr>
              <p:nvPr/>
            </p:nvPicPr>
            <p:blipFill>
              <a:blip r:embed="rId3"/>
              <a:srcRect l="6731" r="6731" b="4307"/>
              <a:stretch>
                <a:fillRect/>
              </a:stretch>
            </p:blipFill>
            <p:spPr>
              <a:xfrm>
                <a:off x="11478755" y="2931762"/>
                <a:ext cx="423427" cy="353875"/>
              </a:xfrm>
              <a:prstGeom prst="rect">
                <a:avLst/>
              </a:prstGeom>
            </p:spPr>
          </p:pic>
          <p:pic>
            <p:nvPicPr>
              <p:cNvPr id="25" name="Picture 25" descr="バケツのポップコーンイラストのフリー素材｜イラストイメージ">
                <a:extLst>
                  <a:ext uri="{FF2B5EF4-FFF2-40B4-BE49-F238E27FC236}">
                    <a16:creationId xmlns:a16="http://schemas.microsoft.com/office/drawing/2014/main" id="{3DC639FF-24EF-4936-271D-2C56DE631F7E}"/>
                  </a:ext>
                </a:extLst>
              </p:cNvPr>
              <p:cNvPicPr>
                <a:picLocks noChangeAspect="1"/>
              </p:cNvPicPr>
              <p:nvPr/>
            </p:nvPicPr>
            <p:blipFill>
              <a:blip r:embed="rId3"/>
              <a:srcRect l="6731" r="6731" b="4307"/>
              <a:stretch>
                <a:fillRect/>
              </a:stretch>
            </p:blipFill>
            <p:spPr>
              <a:xfrm>
                <a:off x="11478755" y="1522062"/>
                <a:ext cx="423427" cy="353875"/>
              </a:xfrm>
              <a:prstGeom prst="rect">
                <a:avLst/>
              </a:prstGeom>
            </p:spPr>
          </p:pic>
          <p:pic>
            <p:nvPicPr>
              <p:cNvPr id="26" name="Picture 26" descr="バケツのポップコーンイラストのフリー素材｜イラストイメージ">
                <a:extLst>
                  <a:ext uri="{FF2B5EF4-FFF2-40B4-BE49-F238E27FC236}">
                    <a16:creationId xmlns:a16="http://schemas.microsoft.com/office/drawing/2014/main" id="{C96A51D7-73CF-7AD1-BB5B-5FB0FDE362F0}"/>
                  </a:ext>
                </a:extLst>
              </p:cNvPr>
              <p:cNvPicPr>
                <a:picLocks noChangeAspect="1"/>
              </p:cNvPicPr>
              <p:nvPr/>
            </p:nvPicPr>
            <p:blipFill>
              <a:blip r:embed="rId3"/>
              <a:srcRect l="6731" r="6731" b="4307"/>
              <a:stretch>
                <a:fillRect/>
              </a:stretch>
            </p:blipFill>
            <p:spPr>
              <a:xfrm>
                <a:off x="11478755" y="2474562"/>
                <a:ext cx="423427" cy="353875"/>
              </a:xfrm>
              <a:prstGeom prst="rect">
                <a:avLst/>
              </a:prstGeom>
            </p:spPr>
          </p:pic>
          <p:pic>
            <p:nvPicPr>
              <p:cNvPr id="27" name="Picture 27" descr="バケツのポップコーンイラストのフリー素材｜イラストイメージ">
                <a:extLst>
                  <a:ext uri="{FF2B5EF4-FFF2-40B4-BE49-F238E27FC236}">
                    <a16:creationId xmlns:a16="http://schemas.microsoft.com/office/drawing/2014/main" id="{E853FC33-AD00-43C1-7100-836A4835E389}"/>
                  </a:ext>
                </a:extLst>
              </p:cNvPr>
              <p:cNvPicPr>
                <a:picLocks noChangeAspect="1"/>
              </p:cNvPicPr>
              <p:nvPr/>
            </p:nvPicPr>
            <p:blipFill>
              <a:blip r:embed="rId3"/>
              <a:srcRect l="6731" r="6731" b="4307"/>
              <a:stretch>
                <a:fillRect/>
              </a:stretch>
            </p:blipFill>
            <p:spPr>
              <a:xfrm>
                <a:off x="11478755" y="3427062"/>
                <a:ext cx="423427" cy="353875"/>
              </a:xfrm>
              <a:prstGeom prst="rect">
                <a:avLst/>
              </a:prstGeom>
            </p:spPr>
          </p:pic>
          <p:pic>
            <p:nvPicPr>
              <p:cNvPr id="28" name="Picture 28" descr="バケツのポップコーンイラストのフリー素材｜イラストイメージ">
                <a:extLst>
                  <a:ext uri="{FF2B5EF4-FFF2-40B4-BE49-F238E27FC236}">
                    <a16:creationId xmlns:a16="http://schemas.microsoft.com/office/drawing/2014/main" id="{15DF65F3-6FC5-1BE9-44B3-9C587C0F6CEA}"/>
                  </a:ext>
                </a:extLst>
              </p:cNvPr>
              <p:cNvPicPr>
                <a:picLocks noChangeAspect="1"/>
              </p:cNvPicPr>
              <p:nvPr/>
            </p:nvPicPr>
            <p:blipFill>
              <a:blip r:embed="rId3"/>
              <a:srcRect l="6731" r="6731" b="4307"/>
              <a:stretch>
                <a:fillRect/>
              </a:stretch>
            </p:blipFill>
            <p:spPr>
              <a:xfrm>
                <a:off x="11478755" y="3874737"/>
                <a:ext cx="423427" cy="353875"/>
              </a:xfrm>
              <a:prstGeom prst="rect">
                <a:avLst/>
              </a:prstGeom>
            </p:spPr>
          </p:pic>
          <p:pic>
            <p:nvPicPr>
              <p:cNvPr id="29" name="Picture 29" descr="バケツのポップコーンイラストのフリー素材｜イラストイメージ">
                <a:extLst>
                  <a:ext uri="{FF2B5EF4-FFF2-40B4-BE49-F238E27FC236}">
                    <a16:creationId xmlns:a16="http://schemas.microsoft.com/office/drawing/2014/main" id="{E97CDD23-5E95-87AD-C839-3EDE11DCEFA4}"/>
                  </a:ext>
                </a:extLst>
              </p:cNvPr>
              <p:cNvPicPr>
                <a:picLocks noChangeAspect="1"/>
              </p:cNvPicPr>
              <p:nvPr/>
            </p:nvPicPr>
            <p:blipFill>
              <a:blip r:embed="rId3"/>
              <a:srcRect l="6731" r="6731" b="4307"/>
              <a:stretch>
                <a:fillRect/>
              </a:stretch>
            </p:blipFill>
            <p:spPr>
              <a:xfrm>
                <a:off x="11478755" y="4293837"/>
                <a:ext cx="423427" cy="353875"/>
              </a:xfrm>
              <a:prstGeom prst="rect">
                <a:avLst/>
              </a:prstGeom>
            </p:spPr>
          </p:pic>
          <p:pic>
            <p:nvPicPr>
              <p:cNvPr id="30" name="Picture 30" descr="バケツのポップコーンイラストのフリー素材｜イラストイメージ">
                <a:extLst>
                  <a:ext uri="{FF2B5EF4-FFF2-40B4-BE49-F238E27FC236}">
                    <a16:creationId xmlns:a16="http://schemas.microsoft.com/office/drawing/2014/main" id="{B8C61B5C-93A8-82DE-F138-0EBAC0EB586F}"/>
                  </a:ext>
                </a:extLst>
              </p:cNvPr>
              <p:cNvPicPr>
                <a:picLocks noChangeAspect="1"/>
              </p:cNvPicPr>
              <p:nvPr/>
            </p:nvPicPr>
            <p:blipFill>
              <a:blip r:embed="rId3"/>
              <a:srcRect l="6731" r="6731" b="4307"/>
              <a:stretch>
                <a:fillRect/>
              </a:stretch>
            </p:blipFill>
            <p:spPr>
              <a:xfrm>
                <a:off x="11478755" y="5198712"/>
                <a:ext cx="423427" cy="353875"/>
              </a:xfrm>
              <a:prstGeom prst="rect">
                <a:avLst/>
              </a:prstGeom>
            </p:spPr>
          </p:pic>
          <p:pic>
            <p:nvPicPr>
              <p:cNvPr id="31" name="Picture 31" descr="バケツのポップコーンイラストのフリー素材｜イラストイメージ">
                <a:extLst>
                  <a:ext uri="{FF2B5EF4-FFF2-40B4-BE49-F238E27FC236}">
                    <a16:creationId xmlns:a16="http://schemas.microsoft.com/office/drawing/2014/main" id="{7139D06C-7072-D323-4826-42864977C418}"/>
                  </a:ext>
                </a:extLst>
              </p:cNvPr>
              <p:cNvPicPr>
                <a:picLocks noChangeAspect="1"/>
              </p:cNvPicPr>
              <p:nvPr/>
            </p:nvPicPr>
            <p:blipFill>
              <a:blip r:embed="rId3"/>
              <a:srcRect l="6731" r="6731" b="4307"/>
              <a:stretch>
                <a:fillRect/>
              </a:stretch>
            </p:blipFill>
            <p:spPr>
              <a:xfrm>
                <a:off x="11478755" y="6132162"/>
                <a:ext cx="423427" cy="353875"/>
              </a:xfrm>
              <a:prstGeom prst="rect">
                <a:avLst/>
              </a:prstGeom>
            </p:spPr>
          </p:pic>
          <p:pic>
            <p:nvPicPr>
              <p:cNvPr id="32" name="Picture 32" descr="バケツのポップコーンイラストのフリー素材｜イラストイメージ">
                <a:extLst>
                  <a:ext uri="{FF2B5EF4-FFF2-40B4-BE49-F238E27FC236}">
                    <a16:creationId xmlns:a16="http://schemas.microsoft.com/office/drawing/2014/main" id="{B48DD56B-F00D-E03F-92C9-991E87B50320}"/>
                  </a:ext>
                </a:extLst>
              </p:cNvPr>
              <p:cNvPicPr>
                <a:picLocks noChangeAspect="1"/>
              </p:cNvPicPr>
              <p:nvPr/>
            </p:nvPicPr>
            <p:blipFill>
              <a:blip r:embed="rId3"/>
              <a:srcRect l="6731" r="6731" b="4307"/>
              <a:stretch>
                <a:fillRect/>
              </a:stretch>
            </p:blipFill>
            <p:spPr>
              <a:xfrm>
                <a:off x="11478755" y="4722462"/>
                <a:ext cx="423427" cy="353875"/>
              </a:xfrm>
              <a:prstGeom prst="rect">
                <a:avLst/>
              </a:prstGeom>
            </p:spPr>
          </p:pic>
          <p:pic>
            <p:nvPicPr>
              <p:cNvPr id="33" name="Picture 33" descr="バケツのポップコーンイラストのフリー素材｜イラストイメージ">
                <a:extLst>
                  <a:ext uri="{FF2B5EF4-FFF2-40B4-BE49-F238E27FC236}">
                    <a16:creationId xmlns:a16="http://schemas.microsoft.com/office/drawing/2014/main" id="{3CC7E7D5-EFE4-3359-E1D1-AB47E850A507}"/>
                  </a:ext>
                </a:extLst>
              </p:cNvPr>
              <p:cNvPicPr>
                <a:picLocks noChangeAspect="1"/>
              </p:cNvPicPr>
              <p:nvPr/>
            </p:nvPicPr>
            <p:blipFill>
              <a:blip r:embed="rId3"/>
              <a:srcRect l="6731" r="6731" b="4307"/>
              <a:stretch>
                <a:fillRect/>
              </a:stretch>
            </p:blipFill>
            <p:spPr>
              <a:xfrm>
                <a:off x="11478755" y="5674962"/>
                <a:ext cx="423427" cy="353875"/>
              </a:xfrm>
              <a:prstGeom prst="rect">
                <a:avLst/>
              </a:prstGeom>
            </p:spPr>
          </p:pic>
        </p:grpSp>
        <p:grpSp>
          <p:nvGrpSpPr>
            <p:cNvPr id="5" name="Group 5">
              <a:extLst>
                <a:ext uri="{FF2B5EF4-FFF2-40B4-BE49-F238E27FC236}">
                  <a16:creationId xmlns:a16="http://schemas.microsoft.com/office/drawing/2014/main" id="{4F7A445B-0DE0-3371-7461-92A3AD78AC7A}"/>
                </a:ext>
              </a:extLst>
            </p:cNvPr>
            <p:cNvGrpSpPr/>
            <p:nvPr/>
          </p:nvGrpSpPr>
          <p:grpSpPr>
            <a:xfrm>
              <a:off x="134480" y="169512"/>
              <a:ext cx="423427" cy="6516544"/>
              <a:chOff x="11478755" y="226662"/>
              <a:chExt cx="423427" cy="6259375"/>
            </a:xfrm>
          </p:grpSpPr>
          <p:pic>
            <p:nvPicPr>
              <p:cNvPr id="6" name="Picture 6" descr="バケツのポップコーンイラストのフリー素材｜イラストイメージ">
                <a:extLst>
                  <a:ext uri="{FF2B5EF4-FFF2-40B4-BE49-F238E27FC236}">
                    <a16:creationId xmlns:a16="http://schemas.microsoft.com/office/drawing/2014/main" id="{3581111D-A171-4CBC-4D64-7002E4805228}"/>
                  </a:ext>
                </a:extLst>
              </p:cNvPr>
              <p:cNvPicPr>
                <a:picLocks noChangeAspect="1"/>
              </p:cNvPicPr>
              <p:nvPr/>
            </p:nvPicPr>
            <p:blipFill>
              <a:blip r:embed="rId3"/>
              <a:srcRect l="6731" r="6731" b="4307"/>
              <a:stretch>
                <a:fillRect/>
              </a:stretch>
            </p:blipFill>
            <p:spPr>
              <a:xfrm>
                <a:off x="11478755" y="226662"/>
                <a:ext cx="423427" cy="353875"/>
              </a:xfrm>
              <a:prstGeom prst="rect">
                <a:avLst/>
              </a:prstGeom>
            </p:spPr>
          </p:pic>
          <p:pic>
            <p:nvPicPr>
              <p:cNvPr id="7" name="Picture 7" descr="バケツのポップコーンイラストのフリー素材｜イラストイメージ">
                <a:extLst>
                  <a:ext uri="{FF2B5EF4-FFF2-40B4-BE49-F238E27FC236}">
                    <a16:creationId xmlns:a16="http://schemas.microsoft.com/office/drawing/2014/main" id="{34B2FCB4-58D9-75C9-2FDD-E2F9F394D3FB}"/>
                  </a:ext>
                </a:extLst>
              </p:cNvPr>
              <p:cNvPicPr>
                <a:picLocks noChangeAspect="1"/>
              </p:cNvPicPr>
              <p:nvPr/>
            </p:nvPicPr>
            <p:blipFill>
              <a:blip r:embed="rId3"/>
              <a:srcRect l="6731" r="6731" b="4307"/>
              <a:stretch>
                <a:fillRect/>
              </a:stretch>
            </p:blipFill>
            <p:spPr>
              <a:xfrm>
                <a:off x="11478755" y="674337"/>
                <a:ext cx="423427" cy="353875"/>
              </a:xfrm>
              <a:prstGeom prst="rect">
                <a:avLst/>
              </a:prstGeom>
            </p:spPr>
          </p:pic>
          <p:pic>
            <p:nvPicPr>
              <p:cNvPr id="8" name="Picture 8" descr="バケツのポップコーンイラストのフリー素材｜イラストイメージ">
                <a:extLst>
                  <a:ext uri="{FF2B5EF4-FFF2-40B4-BE49-F238E27FC236}">
                    <a16:creationId xmlns:a16="http://schemas.microsoft.com/office/drawing/2014/main" id="{7C9C995E-4B32-A850-8213-13BAD6BC11F3}"/>
                  </a:ext>
                </a:extLst>
              </p:cNvPr>
              <p:cNvPicPr>
                <a:picLocks noChangeAspect="1"/>
              </p:cNvPicPr>
              <p:nvPr/>
            </p:nvPicPr>
            <p:blipFill>
              <a:blip r:embed="rId3"/>
              <a:srcRect l="6731" r="6731" b="4307"/>
              <a:stretch>
                <a:fillRect/>
              </a:stretch>
            </p:blipFill>
            <p:spPr>
              <a:xfrm>
                <a:off x="11478755" y="1093437"/>
                <a:ext cx="423427" cy="353875"/>
              </a:xfrm>
              <a:prstGeom prst="rect">
                <a:avLst/>
              </a:prstGeom>
            </p:spPr>
          </p:pic>
          <p:pic>
            <p:nvPicPr>
              <p:cNvPr id="9" name="Picture 9" descr="バケツのポップコーンイラストのフリー素材｜イラストイメージ">
                <a:extLst>
                  <a:ext uri="{FF2B5EF4-FFF2-40B4-BE49-F238E27FC236}">
                    <a16:creationId xmlns:a16="http://schemas.microsoft.com/office/drawing/2014/main" id="{CF072EB8-1841-AC59-84C7-4F3F4A1478C0}"/>
                  </a:ext>
                </a:extLst>
              </p:cNvPr>
              <p:cNvPicPr>
                <a:picLocks noChangeAspect="1"/>
              </p:cNvPicPr>
              <p:nvPr/>
            </p:nvPicPr>
            <p:blipFill>
              <a:blip r:embed="rId3"/>
              <a:srcRect l="6731" r="6731" b="4307"/>
              <a:stretch>
                <a:fillRect/>
              </a:stretch>
            </p:blipFill>
            <p:spPr>
              <a:xfrm>
                <a:off x="11478755" y="1998312"/>
                <a:ext cx="423427" cy="353875"/>
              </a:xfrm>
              <a:prstGeom prst="rect">
                <a:avLst/>
              </a:prstGeom>
            </p:spPr>
          </p:pic>
          <p:pic>
            <p:nvPicPr>
              <p:cNvPr id="10" name="Picture 10" descr="バケツのポップコーンイラストのフリー素材｜イラストイメージ">
                <a:extLst>
                  <a:ext uri="{FF2B5EF4-FFF2-40B4-BE49-F238E27FC236}">
                    <a16:creationId xmlns:a16="http://schemas.microsoft.com/office/drawing/2014/main" id="{D43EF9CB-60F8-790E-0D92-993B01DE7962}"/>
                  </a:ext>
                </a:extLst>
              </p:cNvPr>
              <p:cNvPicPr>
                <a:picLocks noChangeAspect="1"/>
              </p:cNvPicPr>
              <p:nvPr/>
            </p:nvPicPr>
            <p:blipFill>
              <a:blip r:embed="rId3"/>
              <a:srcRect l="6731" r="6731" b="4307"/>
              <a:stretch>
                <a:fillRect/>
              </a:stretch>
            </p:blipFill>
            <p:spPr>
              <a:xfrm>
                <a:off x="11478755" y="2931762"/>
                <a:ext cx="423427" cy="353875"/>
              </a:xfrm>
              <a:prstGeom prst="rect">
                <a:avLst/>
              </a:prstGeom>
            </p:spPr>
          </p:pic>
          <p:pic>
            <p:nvPicPr>
              <p:cNvPr id="11" name="Picture 11" descr="バケツのポップコーンイラストのフリー素材｜イラストイメージ">
                <a:extLst>
                  <a:ext uri="{FF2B5EF4-FFF2-40B4-BE49-F238E27FC236}">
                    <a16:creationId xmlns:a16="http://schemas.microsoft.com/office/drawing/2014/main" id="{D7000185-D4F2-7BA4-0845-B1B6121B1EC5}"/>
                  </a:ext>
                </a:extLst>
              </p:cNvPr>
              <p:cNvPicPr>
                <a:picLocks noChangeAspect="1"/>
              </p:cNvPicPr>
              <p:nvPr/>
            </p:nvPicPr>
            <p:blipFill>
              <a:blip r:embed="rId3"/>
              <a:srcRect l="6731" r="6731" b="4307"/>
              <a:stretch>
                <a:fillRect/>
              </a:stretch>
            </p:blipFill>
            <p:spPr>
              <a:xfrm>
                <a:off x="11478755" y="1522062"/>
                <a:ext cx="423427" cy="353875"/>
              </a:xfrm>
              <a:prstGeom prst="rect">
                <a:avLst/>
              </a:prstGeom>
            </p:spPr>
          </p:pic>
          <p:pic>
            <p:nvPicPr>
              <p:cNvPr id="12" name="Picture 12" descr="バケツのポップコーンイラストのフリー素材｜イラストイメージ">
                <a:extLst>
                  <a:ext uri="{FF2B5EF4-FFF2-40B4-BE49-F238E27FC236}">
                    <a16:creationId xmlns:a16="http://schemas.microsoft.com/office/drawing/2014/main" id="{8BC9564F-0AD9-93A5-27B5-B63363751A21}"/>
                  </a:ext>
                </a:extLst>
              </p:cNvPr>
              <p:cNvPicPr>
                <a:picLocks noChangeAspect="1"/>
              </p:cNvPicPr>
              <p:nvPr/>
            </p:nvPicPr>
            <p:blipFill>
              <a:blip r:embed="rId3"/>
              <a:srcRect l="6731" r="6731" b="4307"/>
              <a:stretch>
                <a:fillRect/>
              </a:stretch>
            </p:blipFill>
            <p:spPr>
              <a:xfrm>
                <a:off x="11478755" y="2474562"/>
                <a:ext cx="423427" cy="353875"/>
              </a:xfrm>
              <a:prstGeom prst="rect">
                <a:avLst/>
              </a:prstGeom>
            </p:spPr>
          </p:pic>
          <p:pic>
            <p:nvPicPr>
              <p:cNvPr id="13" name="Picture 13" descr="バケツのポップコーンイラストのフリー素材｜イラストイメージ">
                <a:extLst>
                  <a:ext uri="{FF2B5EF4-FFF2-40B4-BE49-F238E27FC236}">
                    <a16:creationId xmlns:a16="http://schemas.microsoft.com/office/drawing/2014/main" id="{B5768B56-F3D7-DC76-4A1C-4417B8A935BB}"/>
                  </a:ext>
                </a:extLst>
              </p:cNvPr>
              <p:cNvPicPr>
                <a:picLocks noChangeAspect="1"/>
              </p:cNvPicPr>
              <p:nvPr/>
            </p:nvPicPr>
            <p:blipFill>
              <a:blip r:embed="rId3"/>
              <a:srcRect l="6731" r="6731" b="4307"/>
              <a:stretch>
                <a:fillRect/>
              </a:stretch>
            </p:blipFill>
            <p:spPr>
              <a:xfrm>
                <a:off x="11478755" y="3427062"/>
                <a:ext cx="423427" cy="353875"/>
              </a:xfrm>
              <a:prstGeom prst="rect">
                <a:avLst/>
              </a:prstGeom>
            </p:spPr>
          </p:pic>
          <p:pic>
            <p:nvPicPr>
              <p:cNvPr id="14" name="Picture 14" descr="バケツのポップコーンイラストのフリー素材｜イラストイメージ">
                <a:extLst>
                  <a:ext uri="{FF2B5EF4-FFF2-40B4-BE49-F238E27FC236}">
                    <a16:creationId xmlns:a16="http://schemas.microsoft.com/office/drawing/2014/main" id="{F67048F0-BD62-A9DA-440F-5D05400550AD}"/>
                  </a:ext>
                </a:extLst>
              </p:cNvPr>
              <p:cNvPicPr>
                <a:picLocks noChangeAspect="1"/>
              </p:cNvPicPr>
              <p:nvPr/>
            </p:nvPicPr>
            <p:blipFill>
              <a:blip r:embed="rId3"/>
              <a:srcRect l="6731" r="6731" b="4307"/>
              <a:stretch>
                <a:fillRect/>
              </a:stretch>
            </p:blipFill>
            <p:spPr>
              <a:xfrm>
                <a:off x="11478755" y="3874737"/>
                <a:ext cx="423427" cy="353875"/>
              </a:xfrm>
              <a:prstGeom prst="rect">
                <a:avLst/>
              </a:prstGeom>
            </p:spPr>
          </p:pic>
          <p:pic>
            <p:nvPicPr>
              <p:cNvPr id="15" name="Picture 15" descr="バケツのポップコーンイラストのフリー素材｜イラストイメージ">
                <a:extLst>
                  <a:ext uri="{FF2B5EF4-FFF2-40B4-BE49-F238E27FC236}">
                    <a16:creationId xmlns:a16="http://schemas.microsoft.com/office/drawing/2014/main" id="{9931D1C5-7067-CE6C-1B4E-8BAD3A723D50}"/>
                  </a:ext>
                </a:extLst>
              </p:cNvPr>
              <p:cNvPicPr>
                <a:picLocks noChangeAspect="1"/>
              </p:cNvPicPr>
              <p:nvPr/>
            </p:nvPicPr>
            <p:blipFill>
              <a:blip r:embed="rId3"/>
              <a:srcRect l="6731" r="6731" b="4307"/>
              <a:stretch>
                <a:fillRect/>
              </a:stretch>
            </p:blipFill>
            <p:spPr>
              <a:xfrm>
                <a:off x="11478755" y="4293837"/>
                <a:ext cx="423427" cy="353875"/>
              </a:xfrm>
              <a:prstGeom prst="rect">
                <a:avLst/>
              </a:prstGeom>
            </p:spPr>
          </p:pic>
          <p:pic>
            <p:nvPicPr>
              <p:cNvPr id="16" name="Picture 16" descr="バケツのポップコーンイラストのフリー素材｜イラストイメージ">
                <a:extLst>
                  <a:ext uri="{FF2B5EF4-FFF2-40B4-BE49-F238E27FC236}">
                    <a16:creationId xmlns:a16="http://schemas.microsoft.com/office/drawing/2014/main" id="{E2337B0D-48B2-05F2-A228-4C7C9AB88A73}"/>
                  </a:ext>
                </a:extLst>
              </p:cNvPr>
              <p:cNvPicPr>
                <a:picLocks noChangeAspect="1"/>
              </p:cNvPicPr>
              <p:nvPr/>
            </p:nvPicPr>
            <p:blipFill>
              <a:blip r:embed="rId3"/>
              <a:srcRect l="6731" r="6731" b="4307"/>
              <a:stretch>
                <a:fillRect/>
              </a:stretch>
            </p:blipFill>
            <p:spPr>
              <a:xfrm>
                <a:off x="11478755" y="5198712"/>
                <a:ext cx="423427" cy="353875"/>
              </a:xfrm>
              <a:prstGeom prst="rect">
                <a:avLst/>
              </a:prstGeom>
            </p:spPr>
          </p:pic>
          <p:pic>
            <p:nvPicPr>
              <p:cNvPr id="17" name="Picture 17" descr="バケツのポップコーンイラストのフリー素材｜イラストイメージ">
                <a:extLst>
                  <a:ext uri="{FF2B5EF4-FFF2-40B4-BE49-F238E27FC236}">
                    <a16:creationId xmlns:a16="http://schemas.microsoft.com/office/drawing/2014/main" id="{EDF8DE99-0B77-73E6-0DBB-E299C382864C}"/>
                  </a:ext>
                </a:extLst>
              </p:cNvPr>
              <p:cNvPicPr>
                <a:picLocks noChangeAspect="1"/>
              </p:cNvPicPr>
              <p:nvPr/>
            </p:nvPicPr>
            <p:blipFill>
              <a:blip r:embed="rId3"/>
              <a:srcRect l="6731" r="6731" b="4307"/>
              <a:stretch>
                <a:fillRect/>
              </a:stretch>
            </p:blipFill>
            <p:spPr>
              <a:xfrm>
                <a:off x="11478755" y="6132162"/>
                <a:ext cx="423427" cy="353875"/>
              </a:xfrm>
              <a:prstGeom prst="rect">
                <a:avLst/>
              </a:prstGeom>
            </p:spPr>
          </p:pic>
          <p:pic>
            <p:nvPicPr>
              <p:cNvPr id="18" name="Picture 18" descr="バケツのポップコーンイラストのフリー素材｜イラストイメージ">
                <a:extLst>
                  <a:ext uri="{FF2B5EF4-FFF2-40B4-BE49-F238E27FC236}">
                    <a16:creationId xmlns:a16="http://schemas.microsoft.com/office/drawing/2014/main" id="{15690325-D402-1567-EBAF-D2ACD76CDF21}"/>
                  </a:ext>
                </a:extLst>
              </p:cNvPr>
              <p:cNvPicPr>
                <a:picLocks noChangeAspect="1"/>
              </p:cNvPicPr>
              <p:nvPr/>
            </p:nvPicPr>
            <p:blipFill>
              <a:blip r:embed="rId3"/>
              <a:srcRect l="6731" r="6731" b="4307"/>
              <a:stretch>
                <a:fillRect/>
              </a:stretch>
            </p:blipFill>
            <p:spPr>
              <a:xfrm>
                <a:off x="11478755" y="4722462"/>
                <a:ext cx="423427" cy="353875"/>
              </a:xfrm>
              <a:prstGeom prst="rect">
                <a:avLst/>
              </a:prstGeom>
            </p:spPr>
          </p:pic>
          <p:pic>
            <p:nvPicPr>
              <p:cNvPr id="19" name="Picture 19" descr="バケツのポップコーンイラストのフリー素材｜イラストイメージ">
                <a:extLst>
                  <a:ext uri="{FF2B5EF4-FFF2-40B4-BE49-F238E27FC236}">
                    <a16:creationId xmlns:a16="http://schemas.microsoft.com/office/drawing/2014/main" id="{8870739B-8153-2469-C453-E9D7ACCE15BE}"/>
                  </a:ext>
                </a:extLst>
              </p:cNvPr>
              <p:cNvPicPr>
                <a:picLocks noChangeAspect="1"/>
              </p:cNvPicPr>
              <p:nvPr/>
            </p:nvPicPr>
            <p:blipFill>
              <a:blip r:embed="rId3"/>
              <a:srcRect l="6731" r="6731" b="4307"/>
              <a:stretch>
                <a:fillRect/>
              </a:stretch>
            </p:blipFill>
            <p:spPr>
              <a:xfrm>
                <a:off x="11478755" y="5674962"/>
                <a:ext cx="423427" cy="353875"/>
              </a:xfrm>
              <a:prstGeom prst="rect">
                <a:avLst/>
              </a:prstGeom>
            </p:spPr>
          </p:pic>
        </p:grpSp>
      </p:grpSp>
    </p:spTree>
    <p:extLst>
      <p:ext uri="{BB962C8B-B14F-4D97-AF65-F5344CB8AC3E}">
        <p14:creationId xmlns:p14="http://schemas.microsoft.com/office/powerpoint/2010/main" val="22191831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6E97C9-F322-4479-9813-77679F0D926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8B067D6-746D-7F01-C401-B00C046EB6BB}"/>
              </a:ext>
            </a:extLst>
          </p:cNvPr>
          <p:cNvSpPr>
            <a:spLocks noGrp="1"/>
          </p:cNvSpPr>
          <p:nvPr>
            <p:ph type="title"/>
          </p:nvPr>
        </p:nvSpPr>
        <p:spPr/>
        <p:txBody>
          <a:bodyPr/>
          <a:lstStyle/>
          <a:p>
            <a:endParaRPr lang="ja-JP" altLang="en-US">
              <a:ea typeface="游ゴシック Light"/>
            </a:endParaRPr>
          </a:p>
        </p:txBody>
      </p:sp>
      <p:pic>
        <p:nvPicPr>
          <p:cNvPr id="4" name="Content Placeholder 3">
            <a:extLst>
              <a:ext uri="{FF2B5EF4-FFF2-40B4-BE49-F238E27FC236}">
                <a16:creationId xmlns:a16="http://schemas.microsoft.com/office/drawing/2014/main" id="{7660D8CF-5BE6-0F26-8096-B7DA4F89C97E}"/>
              </a:ext>
            </a:extLst>
          </p:cNvPr>
          <p:cNvPicPr>
            <a:picLocks noGrp="1" noChangeAspect="1"/>
          </p:cNvPicPr>
          <p:nvPr>
            <p:ph idx="1"/>
          </p:nvPr>
        </p:nvPicPr>
        <p:blipFill>
          <a:blip r:embed="rId2"/>
          <a:stretch>
            <a:fillRect/>
          </a:stretch>
        </p:blipFill>
        <p:spPr>
          <a:xfrm>
            <a:off x="728029" y="365125"/>
            <a:ext cx="10735941" cy="6283625"/>
          </a:xfrm>
          <a:prstGeom prst="rect">
            <a:avLst/>
          </a:prstGeom>
        </p:spPr>
      </p:pic>
      <p:grpSp>
        <p:nvGrpSpPr>
          <p:cNvPr id="35" name="Group 34">
            <a:extLst>
              <a:ext uri="{FF2B5EF4-FFF2-40B4-BE49-F238E27FC236}">
                <a16:creationId xmlns:a16="http://schemas.microsoft.com/office/drawing/2014/main" id="{ED73B929-8A44-8D63-46EE-BC35E5D332CE}"/>
              </a:ext>
            </a:extLst>
          </p:cNvPr>
          <p:cNvGrpSpPr/>
          <p:nvPr/>
        </p:nvGrpSpPr>
        <p:grpSpPr>
          <a:xfrm>
            <a:off x="134480" y="208589"/>
            <a:ext cx="11923032" cy="6653313"/>
            <a:chOff x="134480" y="169512"/>
            <a:chExt cx="11805802" cy="6516544"/>
          </a:xfrm>
        </p:grpSpPr>
        <p:grpSp>
          <p:nvGrpSpPr>
            <p:cNvPr id="5" name="Group 4">
              <a:extLst>
                <a:ext uri="{FF2B5EF4-FFF2-40B4-BE49-F238E27FC236}">
                  <a16:creationId xmlns:a16="http://schemas.microsoft.com/office/drawing/2014/main" id="{B99AF104-B412-1034-F63D-83C4D503A990}"/>
                </a:ext>
              </a:extLst>
            </p:cNvPr>
            <p:cNvGrpSpPr/>
            <p:nvPr/>
          </p:nvGrpSpPr>
          <p:grpSpPr>
            <a:xfrm>
              <a:off x="11526380" y="169512"/>
              <a:ext cx="413902" cy="6497491"/>
              <a:chOff x="11478755" y="226662"/>
              <a:chExt cx="423427" cy="6259375"/>
            </a:xfrm>
          </p:grpSpPr>
          <p:pic>
            <p:nvPicPr>
              <p:cNvPr id="21" name="Picture 20" descr="バケツのポップコーンイラストのフリー素材｜イラストイメージ">
                <a:extLst>
                  <a:ext uri="{FF2B5EF4-FFF2-40B4-BE49-F238E27FC236}">
                    <a16:creationId xmlns:a16="http://schemas.microsoft.com/office/drawing/2014/main" id="{901E793E-091F-48D6-17F7-9BA46869020C}"/>
                  </a:ext>
                </a:extLst>
              </p:cNvPr>
              <p:cNvPicPr>
                <a:picLocks noChangeAspect="1"/>
              </p:cNvPicPr>
              <p:nvPr/>
            </p:nvPicPr>
            <p:blipFill>
              <a:blip r:embed="rId3"/>
              <a:srcRect l="6731" r="6731" b="4307"/>
              <a:stretch>
                <a:fillRect/>
              </a:stretch>
            </p:blipFill>
            <p:spPr>
              <a:xfrm>
                <a:off x="11478755" y="226662"/>
                <a:ext cx="423427" cy="353875"/>
              </a:xfrm>
              <a:prstGeom prst="rect">
                <a:avLst/>
              </a:prstGeom>
            </p:spPr>
          </p:pic>
          <p:pic>
            <p:nvPicPr>
              <p:cNvPr id="22" name="Picture 21" descr="バケツのポップコーンイラストのフリー素材｜イラストイメージ">
                <a:extLst>
                  <a:ext uri="{FF2B5EF4-FFF2-40B4-BE49-F238E27FC236}">
                    <a16:creationId xmlns:a16="http://schemas.microsoft.com/office/drawing/2014/main" id="{4A5AEF44-27D0-E0B9-8902-0020B38FD96E}"/>
                  </a:ext>
                </a:extLst>
              </p:cNvPr>
              <p:cNvPicPr>
                <a:picLocks noChangeAspect="1"/>
              </p:cNvPicPr>
              <p:nvPr/>
            </p:nvPicPr>
            <p:blipFill>
              <a:blip r:embed="rId3"/>
              <a:srcRect l="6731" r="6731" b="4307"/>
              <a:stretch>
                <a:fillRect/>
              </a:stretch>
            </p:blipFill>
            <p:spPr>
              <a:xfrm>
                <a:off x="11478755" y="674337"/>
                <a:ext cx="423427" cy="353875"/>
              </a:xfrm>
              <a:prstGeom prst="rect">
                <a:avLst/>
              </a:prstGeom>
            </p:spPr>
          </p:pic>
          <p:pic>
            <p:nvPicPr>
              <p:cNvPr id="23" name="Picture 22" descr="バケツのポップコーンイラストのフリー素材｜イラストイメージ">
                <a:extLst>
                  <a:ext uri="{FF2B5EF4-FFF2-40B4-BE49-F238E27FC236}">
                    <a16:creationId xmlns:a16="http://schemas.microsoft.com/office/drawing/2014/main" id="{5A77EDEE-4C3C-5391-D2F4-3FC42198DB2B}"/>
                  </a:ext>
                </a:extLst>
              </p:cNvPr>
              <p:cNvPicPr>
                <a:picLocks noChangeAspect="1"/>
              </p:cNvPicPr>
              <p:nvPr/>
            </p:nvPicPr>
            <p:blipFill>
              <a:blip r:embed="rId3"/>
              <a:srcRect l="6731" r="6731" b="4307"/>
              <a:stretch>
                <a:fillRect/>
              </a:stretch>
            </p:blipFill>
            <p:spPr>
              <a:xfrm>
                <a:off x="11478755" y="1093437"/>
                <a:ext cx="423427" cy="353875"/>
              </a:xfrm>
              <a:prstGeom prst="rect">
                <a:avLst/>
              </a:prstGeom>
            </p:spPr>
          </p:pic>
          <p:pic>
            <p:nvPicPr>
              <p:cNvPr id="24" name="Picture 23" descr="バケツのポップコーンイラストのフリー素材｜イラストイメージ">
                <a:extLst>
                  <a:ext uri="{FF2B5EF4-FFF2-40B4-BE49-F238E27FC236}">
                    <a16:creationId xmlns:a16="http://schemas.microsoft.com/office/drawing/2014/main" id="{EDE4D060-6EB9-EB1B-2DB7-738D32AFC204}"/>
                  </a:ext>
                </a:extLst>
              </p:cNvPr>
              <p:cNvPicPr>
                <a:picLocks noChangeAspect="1"/>
              </p:cNvPicPr>
              <p:nvPr/>
            </p:nvPicPr>
            <p:blipFill>
              <a:blip r:embed="rId3"/>
              <a:srcRect l="6731" r="6731" b="4307"/>
              <a:stretch>
                <a:fillRect/>
              </a:stretch>
            </p:blipFill>
            <p:spPr>
              <a:xfrm>
                <a:off x="11478755" y="1998312"/>
                <a:ext cx="423427" cy="353875"/>
              </a:xfrm>
              <a:prstGeom prst="rect">
                <a:avLst/>
              </a:prstGeom>
            </p:spPr>
          </p:pic>
          <p:pic>
            <p:nvPicPr>
              <p:cNvPr id="25" name="Picture 24" descr="バケツのポップコーンイラストのフリー素材｜イラストイメージ">
                <a:extLst>
                  <a:ext uri="{FF2B5EF4-FFF2-40B4-BE49-F238E27FC236}">
                    <a16:creationId xmlns:a16="http://schemas.microsoft.com/office/drawing/2014/main" id="{87105F37-66FE-B479-A7EE-E9A517F78D61}"/>
                  </a:ext>
                </a:extLst>
              </p:cNvPr>
              <p:cNvPicPr>
                <a:picLocks noChangeAspect="1"/>
              </p:cNvPicPr>
              <p:nvPr/>
            </p:nvPicPr>
            <p:blipFill>
              <a:blip r:embed="rId3"/>
              <a:srcRect l="6731" r="6731" b="4307"/>
              <a:stretch>
                <a:fillRect/>
              </a:stretch>
            </p:blipFill>
            <p:spPr>
              <a:xfrm>
                <a:off x="11478755" y="2931762"/>
                <a:ext cx="423427" cy="353875"/>
              </a:xfrm>
              <a:prstGeom prst="rect">
                <a:avLst/>
              </a:prstGeom>
            </p:spPr>
          </p:pic>
          <p:pic>
            <p:nvPicPr>
              <p:cNvPr id="26" name="Picture 25" descr="バケツのポップコーンイラストのフリー素材｜イラストイメージ">
                <a:extLst>
                  <a:ext uri="{FF2B5EF4-FFF2-40B4-BE49-F238E27FC236}">
                    <a16:creationId xmlns:a16="http://schemas.microsoft.com/office/drawing/2014/main" id="{8FCB1EC2-0AC2-449E-C73B-55C9D564B8FC}"/>
                  </a:ext>
                </a:extLst>
              </p:cNvPr>
              <p:cNvPicPr>
                <a:picLocks noChangeAspect="1"/>
              </p:cNvPicPr>
              <p:nvPr/>
            </p:nvPicPr>
            <p:blipFill>
              <a:blip r:embed="rId3"/>
              <a:srcRect l="6731" r="6731" b="4307"/>
              <a:stretch>
                <a:fillRect/>
              </a:stretch>
            </p:blipFill>
            <p:spPr>
              <a:xfrm>
                <a:off x="11478755" y="1522062"/>
                <a:ext cx="423427" cy="353875"/>
              </a:xfrm>
              <a:prstGeom prst="rect">
                <a:avLst/>
              </a:prstGeom>
            </p:spPr>
          </p:pic>
          <p:pic>
            <p:nvPicPr>
              <p:cNvPr id="27" name="Picture 26" descr="バケツのポップコーンイラストのフリー素材｜イラストイメージ">
                <a:extLst>
                  <a:ext uri="{FF2B5EF4-FFF2-40B4-BE49-F238E27FC236}">
                    <a16:creationId xmlns:a16="http://schemas.microsoft.com/office/drawing/2014/main" id="{B02A4BFB-9919-07D8-DF10-C8472EB9D1AA}"/>
                  </a:ext>
                </a:extLst>
              </p:cNvPr>
              <p:cNvPicPr>
                <a:picLocks noChangeAspect="1"/>
              </p:cNvPicPr>
              <p:nvPr/>
            </p:nvPicPr>
            <p:blipFill>
              <a:blip r:embed="rId3"/>
              <a:srcRect l="6731" r="6731" b="4307"/>
              <a:stretch>
                <a:fillRect/>
              </a:stretch>
            </p:blipFill>
            <p:spPr>
              <a:xfrm>
                <a:off x="11478755" y="2474562"/>
                <a:ext cx="423427" cy="353875"/>
              </a:xfrm>
              <a:prstGeom prst="rect">
                <a:avLst/>
              </a:prstGeom>
            </p:spPr>
          </p:pic>
          <p:pic>
            <p:nvPicPr>
              <p:cNvPr id="28" name="Picture 27" descr="バケツのポップコーンイラストのフリー素材｜イラストイメージ">
                <a:extLst>
                  <a:ext uri="{FF2B5EF4-FFF2-40B4-BE49-F238E27FC236}">
                    <a16:creationId xmlns:a16="http://schemas.microsoft.com/office/drawing/2014/main" id="{4CFD5509-9AEE-36FE-64B4-723467D246FF}"/>
                  </a:ext>
                </a:extLst>
              </p:cNvPr>
              <p:cNvPicPr>
                <a:picLocks noChangeAspect="1"/>
              </p:cNvPicPr>
              <p:nvPr/>
            </p:nvPicPr>
            <p:blipFill>
              <a:blip r:embed="rId3"/>
              <a:srcRect l="6731" r="6731" b="4307"/>
              <a:stretch>
                <a:fillRect/>
              </a:stretch>
            </p:blipFill>
            <p:spPr>
              <a:xfrm>
                <a:off x="11478755" y="3427062"/>
                <a:ext cx="423427" cy="353875"/>
              </a:xfrm>
              <a:prstGeom prst="rect">
                <a:avLst/>
              </a:prstGeom>
            </p:spPr>
          </p:pic>
          <p:pic>
            <p:nvPicPr>
              <p:cNvPr id="29" name="Picture 28" descr="バケツのポップコーンイラストのフリー素材｜イラストイメージ">
                <a:extLst>
                  <a:ext uri="{FF2B5EF4-FFF2-40B4-BE49-F238E27FC236}">
                    <a16:creationId xmlns:a16="http://schemas.microsoft.com/office/drawing/2014/main" id="{59F2EE4A-A757-3CD0-C212-9022C479AA1B}"/>
                  </a:ext>
                </a:extLst>
              </p:cNvPr>
              <p:cNvPicPr>
                <a:picLocks noChangeAspect="1"/>
              </p:cNvPicPr>
              <p:nvPr/>
            </p:nvPicPr>
            <p:blipFill>
              <a:blip r:embed="rId3"/>
              <a:srcRect l="6731" r="6731" b="4307"/>
              <a:stretch>
                <a:fillRect/>
              </a:stretch>
            </p:blipFill>
            <p:spPr>
              <a:xfrm>
                <a:off x="11478755" y="3874737"/>
                <a:ext cx="423427" cy="353875"/>
              </a:xfrm>
              <a:prstGeom prst="rect">
                <a:avLst/>
              </a:prstGeom>
            </p:spPr>
          </p:pic>
          <p:pic>
            <p:nvPicPr>
              <p:cNvPr id="30" name="Picture 29" descr="バケツのポップコーンイラストのフリー素材｜イラストイメージ">
                <a:extLst>
                  <a:ext uri="{FF2B5EF4-FFF2-40B4-BE49-F238E27FC236}">
                    <a16:creationId xmlns:a16="http://schemas.microsoft.com/office/drawing/2014/main" id="{0CDE49A3-22F5-4BD1-765B-4E10556AC12A}"/>
                  </a:ext>
                </a:extLst>
              </p:cNvPr>
              <p:cNvPicPr>
                <a:picLocks noChangeAspect="1"/>
              </p:cNvPicPr>
              <p:nvPr/>
            </p:nvPicPr>
            <p:blipFill>
              <a:blip r:embed="rId3"/>
              <a:srcRect l="6731" r="6731" b="4307"/>
              <a:stretch>
                <a:fillRect/>
              </a:stretch>
            </p:blipFill>
            <p:spPr>
              <a:xfrm>
                <a:off x="11478755" y="4293837"/>
                <a:ext cx="423427" cy="353875"/>
              </a:xfrm>
              <a:prstGeom prst="rect">
                <a:avLst/>
              </a:prstGeom>
            </p:spPr>
          </p:pic>
          <p:pic>
            <p:nvPicPr>
              <p:cNvPr id="31" name="Picture 30" descr="バケツのポップコーンイラストのフリー素材｜イラストイメージ">
                <a:extLst>
                  <a:ext uri="{FF2B5EF4-FFF2-40B4-BE49-F238E27FC236}">
                    <a16:creationId xmlns:a16="http://schemas.microsoft.com/office/drawing/2014/main" id="{F81CE1DB-63C8-1EFE-B417-38D6E600E76E}"/>
                  </a:ext>
                </a:extLst>
              </p:cNvPr>
              <p:cNvPicPr>
                <a:picLocks noChangeAspect="1"/>
              </p:cNvPicPr>
              <p:nvPr/>
            </p:nvPicPr>
            <p:blipFill>
              <a:blip r:embed="rId3"/>
              <a:srcRect l="6731" r="6731" b="4307"/>
              <a:stretch>
                <a:fillRect/>
              </a:stretch>
            </p:blipFill>
            <p:spPr>
              <a:xfrm>
                <a:off x="11478755" y="5198712"/>
                <a:ext cx="423427" cy="353875"/>
              </a:xfrm>
              <a:prstGeom prst="rect">
                <a:avLst/>
              </a:prstGeom>
            </p:spPr>
          </p:pic>
          <p:pic>
            <p:nvPicPr>
              <p:cNvPr id="32" name="Picture 31" descr="バケツのポップコーンイラストのフリー素材｜イラストイメージ">
                <a:extLst>
                  <a:ext uri="{FF2B5EF4-FFF2-40B4-BE49-F238E27FC236}">
                    <a16:creationId xmlns:a16="http://schemas.microsoft.com/office/drawing/2014/main" id="{5562EE73-CDC0-137B-BFA0-7BB8FAAD1E46}"/>
                  </a:ext>
                </a:extLst>
              </p:cNvPr>
              <p:cNvPicPr>
                <a:picLocks noChangeAspect="1"/>
              </p:cNvPicPr>
              <p:nvPr/>
            </p:nvPicPr>
            <p:blipFill>
              <a:blip r:embed="rId3"/>
              <a:srcRect l="6731" r="6731" b="4307"/>
              <a:stretch>
                <a:fillRect/>
              </a:stretch>
            </p:blipFill>
            <p:spPr>
              <a:xfrm>
                <a:off x="11478755" y="6132162"/>
                <a:ext cx="423427" cy="353875"/>
              </a:xfrm>
              <a:prstGeom prst="rect">
                <a:avLst/>
              </a:prstGeom>
            </p:spPr>
          </p:pic>
          <p:pic>
            <p:nvPicPr>
              <p:cNvPr id="33" name="Picture 32" descr="バケツのポップコーンイラストのフリー素材｜イラストイメージ">
                <a:extLst>
                  <a:ext uri="{FF2B5EF4-FFF2-40B4-BE49-F238E27FC236}">
                    <a16:creationId xmlns:a16="http://schemas.microsoft.com/office/drawing/2014/main" id="{17786C6A-60DF-1B66-645B-C79622591B8C}"/>
                  </a:ext>
                </a:extLst>
              </p:cNvPr>
              <p:cNvPicPr>
                <a:picLocks noChangeAspect="1"/>
              </p:cNvPicPr>
              <p:nvPr/>
            </p:nvPicPr>
            <p:blipFill>
              <a:blip r:embed="rId3"/>
              <a:srcRect l="6731" r="6731" b="4307"/>
              <a:stretch>
                <a:fillRect/>
              </a:stretch>
            </p:blipFill>
            <p:spPr>
              <a:xfrm>
                <a:off x="11478755" y="4722462"/>
                <a:ext cx="423427" cy="353875"/>
              </a:xfrm>
              <a:prstGeom prst="rect">
                <a:avLst/>
              </a:prstGeom>
            </p:spPr>
          </p:pic>
          <p:pic>
            <p:nvPicPr>
              <p:cNvPr id="34" name="Picture 33" descr="バケツのポップコーンイラストのフリー素材｜イラストイメージ">
                <a:extLst>
                  <a:ext uri="{FF2B5EF4-FFF2-40B4-BE49-F238E27FC236}">
                    <a16:creationId xmlns:a16="http://schemas.microsoft.com/office/drawing/2014/main" id="{D5FC9068-A88C-A2B8-4B7B-830D9ABD5DAD}"/>
                  </a:ext>
                </a:extLst>
              </p:cNvPr>
              <p:cNvPicPr>
                <a:picLocks noChangeAspect="1"/>
              </p:cNvPicPr>
              <p:nvPr/>
            </p:nvPicPr>
            <p:blipFill>
              <a:blip r:embed="rId3"/>
              <a:srcRect l="6731" r="6731" b="4307"/>
              <a:stretch>
                <a:fillRect/>
              </a:stretch>
            </p:blipFill>
            <p:spPr>
              <a:xfrm>
                <a:off x="11478755" y="5674962"/>
                <a:ext cx="423427" cy="353875"/>
              </a:xfrm>
              <a:prstGeom prst="rect">
                <a:avLst/>
              </a:prstGeom>
            </p:spPr>
          </p:pic>
        </p:grpSp>
        <p:grpSp>
          <p:nvGrpSpPr>
            <p:cNvPr id="6" name="Group 5">
              <a:extLst>
                <a:ext uri="{FF2B5EF4-FFF2-40B4-BE49-F238E27FC236}">
                  <a16:creationId xmlns:a16="http://schemas.microsoft.com/office/drawing/2014/main" id="{7D785216-4B14-C48A-FDC5-D82D2E2EE306}"/>
                </a:ext>
              </a:extLst>
            </p:cNvPr>
            <p:cNvGrpSpPr/>
            <p:nvPr/>
          </p:nvGrpSpPr>
          <p:grpSpPr>
            <a:xfrm>
              <a:off x="134480" y="169512"/>
              <a:ext cx="423427" cy="6516544"/>
              <a:chOff x="11478755" y="226662"/>
              <a:chExt cx="423427" cy="6259375"/>
            </a:xfrm>
          </p:grpSpPr>
          <p:pic>
            <p:nvPicPr>
              <p:cNvPr id="7" name="Picture 6" descr="バケツのポップコーンイラストのフリー素材｜イラストイメージ">
                <a:extLst>
                  <a:ext uri="{FF2B5EF4-FFF2-40B4-BE49-F238E27FC236}">
                    <a16:creationId xmlns:a16="http://schemas.microsoft.com/office/drawing/2014/main" id="{90581B15-C6D9-D9AE-38F4-39218809B6FE}"/>
                  </a:ext>
                </a:extLst>
              </p:cNvPr>
              <p:cNvPicPr>
                <a:picLocks noChangeAspect="1"/>
              </p:cNvPicPr>
              <p:nvPr/>
            </p:nvPicPr>
            <p:blipFill>
              <a:blip r:embed="rId3"/>
              <a:srcRect l="6731" r="6731" b="4307"/>
              <a:stretch>
                <a:fillRect/>
              </a:stretch>
            </p:blipFill>
            <p:spPr>
              <a:xfrm>
                <a:off x="11478755" y="226662"/>
                <a:ext cx="423427" cy="353875"/>
              </a:xfrm>
              <a:prstGeom prst="rect">
                <a:avLst/>
              </a:prstGeom>
            </p:spPr>
          </p:pic>
          <p:pic>
            <p:nvPicPr>
              <p:cNvPr id="8" name="Picture 7" descr="バケツのポップコーンイラストのフリー素材｜イラストイメージ">
                <a:extLst>
                  <a:ext uri="{FF2B5EF4-FFF2-40B4-BE49-F238E27FC236}">
                    <a16:creationId xmlns:a16="http://schemas.microsoft.com/office/drawing/2014/main" id="{715DF83C-E96B-0550-1C59-ED3CEFFE2B3D}"/>
                  </a:ext>
                </a:extLst>
              </p:cNvPr>
              <p:cNvPicPr>
                <a:picLocks noChangeAspect="1"/>
              </p:cNvPicPr>
              <p:nvPr/>
            </p:nvPicPr>
            <p:blipFill>
              <a:blip r:embed="rId3"/>
              <a:srcRect l="6731" r="6731" b="4307"/>
              <a:stretch>
                <a:fillRect/>
              </a:stretch>
            </p:blipFill>
            <p:spPr>
              <a:xfrm>
                <a:off x="11478755" y="674337"/>
                <a:ext cx="423427" cy="353875"/>
              </a:xfrm>
              <a:prstGeom prst="rect">
                <a:avLst/>
              </a:prstGeom>
            </p:spPr>
          </p:pic>
          <p:pic>
            <p:nvPicPr>
              <p:cNvPr id="9" name="Picture 8" descr="バケツのポップコーンイラストのフリー素材｜イラストイメージ">
                <a:extLst>
                  <a:ext uri="{FF2B5EF4-FFF2-40B4-BE49-F238E27FC236}">
                    <a16:creationId xmlns:a16="http://schemas.microsoft.com/office/drawing/2014/main" id="{AEC37554-9D7E-C516-93CD-C5CD806A03A5}"/>
                  </a:ext>
                </a:extLst>
              </p:cNvPr>
              <p:cNvPicPr>
                <a:picLocks noChangeAspect="1"/>
              </p:cNvPicPr>
              <p:nvPr/>
            </p:nvPicPr>
            <p:blipFill>
              <a:blip r:embed="rId3"/>
              <a:srcRect l="6731" r="6731" b="4307"/>
              <a:stretch>
                <a:fillRect/>
              </a:stretch>
            </p:blipFill>
            <p:spPr>
              <a:xfrm>
                <a:off x="11478755" y="1093437"/>
                <a:ext cx="423427" cy="353875"/>
              </a:xfrm>
              <a:prstGeom prst="rect">
                <a:avLst/>
              </a:prstGeom>
            </p:spPr>
          </p:pic>
          <p:pic>
            <p:nvPicPr>
              <p:cNvPr id="10" name="Picture 9" descr="バケツのポップコーンイラストのフリー素材｜イラストイメージ">
                <a:extLst>
                  <a:ext uri="{FF2B5EF4-FFF2-40B4-BE49-F238E27FC236}">
                    <a16:creationId xmlns:a16="http://schemas.microsoft.com/office/drawing/2014/main" id="{317B3F9B-FCA0-ECE1-3C9D-20D8D2CB4122}"/>
                  </a:ext>
                </a:extLst>
              </p:cNvPr>
              <p:cNvPicPr>
                <a:picLocks noChangeAspect="1"/>
              </p:cNvPicPr>
              <p:nvPr/>
            </p:nvPicPr>
            <p:blipFill>
              <a:blip r:embed="rId3"/>
              <a:srcRect l="6731" r="6731" b="4307"/>
              <a:stretch>
                <a:fillRect/>
              </a:stretch>
            </p:blipFill>
            <p:spPr>
              <a:xfrm>
                <a:off x="11478755" y="1998312"/>
                <a:ext cx="423427" cy="353875"/>
              </a:xfrm>
              <a:prstGeom prst="rect">
                <a:avLst/>
              </a:prstGeom>
            </p:spPr>
          </p:pic>
          <p:pic>
            <p:nvPicPr>
              <p:cNvPr id="11" name="Picture 10" descr="バケツのポップコーンイラストのフリー素材｜イラストイメージ">
                <a:extLst>
                  <a:ext uri="{FF2B5EF4-FFF2-40B4-BE49-F238E27FC236}">
                    <a16:creationId xmlns:a16="http://schemas.microsoft.com/office/drawing/2014/main" id="{FB734386-C539-1FC4-FC26-BFEA9F71B815}"/>
                  </a:ext>
                </a:extLst>
              </p:cNvPr>
              <p:cNvPicPr>
                <a:picLocks noChangeAspect="1"/>
              </p:cNvPicPr>
              <p:nvPr/>
            </p:nvPicPr>
            <p:blipFill>
              <a:blip r:embed="rId3"/>
              <a:srcRect l="6731" r="6731" b="4307"/>
              <a:stretch>
                <a:fillRect/>
              </a:stretch>
            </p:blipFill>
            <p:spPr>
              <a:xfrm>
                <a:off x="11478755" y="2931762"/>
                <a:ext cx="423427" cy="353875"/>
              </a:xfrm>
              <a:prstGeom prst="rect">
                <a:avLst/>
              </a:prstGeom>
            </p:spPr>
          </p:pic>
          <p:pic>
            <p:nvPicPr>
              <p:cNvPr id="12" name="Picture 11" descr="バケツのポップコーンイラストのフリー素材｜イラストイメージ">
                <a:extLst>
                  <a:ext uri="{FF2B5EF4-FFF2-40B4-BE49-F238E27FC236}">
                    <a16:creationId xmlns:a16="http://schemas.microsoft.com/office/drawing/2014/main" id="{9DE98B5A-2E89-B46C-4167-DBCC45B42615}"/>
                  </a:ext>
                </a:extLst>
              </p:cNvPr>
              <p:cNvPicPr>
                <a:picLocks noChangeAspect="1"/>
              </p:cNvPicPr>
              <p:nvPr/>
            </p:nvPicPr>
            <p:blipFill>
              <a:blip r:embed="rId3"/>
              <a:srcRect l="6731" r="6731" b="4307"/>
              <a:stretch>
                <a:fillRect/>
              </a:stretch>
            </p:blipFill>
            <p:spPr>
              <a:xfrm>
                <a:off x="11478755" y="1522062"/>
                <a:ext cx="423427" cy="353875"/>
              </a:xfrm>
              <a:prstGeom prst="rect">
                <a:avLst/>
              </a:prstGeom>
            </p:spPr>
          </p:pic>
          <p:pic>
            <p:nvPicPr>
              <p:cNvPr id="13" name="Picture 12" descr="バケツのポップコーンイラストのフリー素材｜イラストイメージ">
                <a:extLst>
                  <a:ext uri="{FF2B5EF4-FFF2-40B4-BE49-F238E27FC236}">
                    <a16:creationId xmlns:a16="http://schemas.microsoft.com/office/drawing/2014/main" id="{47441870-7449-01BC-5A56-F456EAC9D35D}"/>
                  </a:ext>
                </a:extLst>
              </p:cNvPr>
              <p:cNvPicPr>
                <a:picLocks noChangeAspect="1"/>
              </p:cNvPicPr>
              <p:nvPr/>
            </p:nvPicPr>
            <p:blipFill>
              <a:blip r:embed="rId3"/>
              <a:srcRect l="6731" r="6731" b="4307"/>
              <a:stretch>
                <a:fillRect/>
              </a:stretch>
            </p:blipFill>
            <p:spPr>
              <a:xfrm>
                <a:off x="11478755" y="2474562"/>
                <a:ext cx="423427" cy="353875"/>
              </a:xfrm>
              <a:prstGeom prst="rect">
                <a:avLst/>
              </a:prstGeom>
            </p:spPr>
          </p:pic>
          <p:pic>
            <p:nvPicPr>
              <p:cNvPr id="14" name="Picture 13" descr="バケツのポップコーンイラストのフリー素材｜イラストイメージ">
                <a:extLst>
                  <a:ext uri="{FF2B5EF4-FFF2-40B4-BE49-F238E27FC236}">
                    <a16:creationId xmlns:a16="http://schemas.microsoft.com/office/drawing/2014/main" id="{8FE3CA7D-7963-0F6A-0C67-D5E0D29AFE36}"/>
                  </a:ext>
                </a:extLst>
              </p:cNvPr>
              <p:cNvPicPr>
                <a:picLocks noChangeAspect="1"/>
              </p:cNvPicPr>
              <p:nvPr/>
            </p:nvPicPr>
            <p:blipFill>
              <a:blip r:embed="rId3"/>
              <a:srcRect l="6731" r="6731" b="4307"/>
              <a:stretch>
                <a:fillRect/>
              </a:stretch>
            </p:blipFill>
            <p:spPr>
              <a:xfrm>
                <a:off x="11478755" y="3427062"/>
                <a:ext cx="423427" cy="353875"/>
              </a:xfrm>
              <a:prstGeom prst="rect">
                <a:avLst/>
              </a:prstGeom>
            </p:spPr>
          </p:pic>
          <p:pic>
            <p:nvPicPr>
              <p:cNvPr id="15" name="Picture 14" descr="バケツのポップコーンイラストのフリー素材｜イラストイメージ">
                <a:extLst>
                  <a:ext uri="{FF2B5EF4-FFF2-40B4-BE49-F238E27FC236}">
                    <a16:creationId xmlns:a16="http://schemas.microsoft.com/office/drawing/2014/main" id="{2FC03B99-EA68-E246-C7B3-E98B6137F5CA}"/>
                  </a:ext>
                </a:extLst>
              </p:cNvPr>
              <p:cNvPicPr>
                <a:picLocks noChangeAspect="1"/>
              </p:cNvPicPr>
              <p:nvPr/>
            </p:nvPicPr>
            <p:blipFill>
              <a:blip r:embed="rId3"/>
              <a:srcRect l="6731" r="6731" b="4307"/>
              <a:stretch>
                <a:fillRect/>
              </a:stretch>
            </p:blipFill>
            <p:spPr>
              <a:xfrm>
                <a:off x="11478755" y="3874737"/>
                <a:ext cx="423427" cy="353875"/>
              </a:xfrm>
              <a:prstGeom prst="rect">
                <a:avLst/>
              </a:prstGeom>
            </p:spPr>
          </p:pic>
          <p:pic>
            <p:nvPicPr>
              <p:cNvPr id="16" name="Picture 15" descr="バケツのポップコーンイラストのフリー素材｜イラストイメージ">
                <a:extLst>
                  <a:ext uri="{FF2B5EF4-FFF2-40B4-BE49-F238E27FC236}">
                    <a16:creationId xmlns:a16="http://schemas.microsoft.com/office/drawing/2014/main" id="{D3AB6F0A-1521-F30B-6A49-4D4CFF3E5024}"/>
                  </a:ext>
                </a:extLst>
              </p:cNvPr>
              <p:cNvPicPr>
                <a:picLocks noChangeAspect="1"/>
              </p:cNvPicPr>
              <p:nvPr/>
            </p:nvPicPr>
            <p:blipFill>
              <a:blip r:embed="rId3"/>
              <a:srcRect l="6731" r="6731" b="4307"/>
              <a:stretch>
                <a:fillRect/>
              </a:stretch>
            </p:blipFill>
            <p:spPr>
              <a:xfrm>
                <a:off x="11478755" y="4293837"/>
                <a:ext cx="423427" cy="353875"/>
              </a:xfrm>
              <a:prstGeom prst="rect">
                <a:avLst/>
              </a:prstGeom>
            </p:spPr>
          </p:pic>
          <p:pic>
            <p:nvPicPr>
              <p:cNvPr id="17" name="Picture 16" descr="バケツのポップコーンイラストのフリー素材｜イラストイメージ">
                <a:extLst>
                  <a:ext uri="{FF2B5EF4-FFF2-40B4-BE49-F238E27FC236}">
                    <a16:creationId xmlns:a16="http://schemas.microsoft.com/office/drawing/2014/main" id="{5E9D45C5-5689-4539-4122-B894E8B245EF}"/>
                  </a:ext>
                </a:extLst>
              </p:cNvPr>
              <p:cNvPicPr>
                <a:picLocks noChangeAspect="1"/>
              </p:cNvPicPr>
              <p:nvPr/>
            </p:nvPicPr>
            <p:blipFill>
              <a:blip r:embed="rId3"/>
              <a:srcRect l="6731" r="6731" b="4307"/>
              <a:stretch>
                <a:fillRect/>
              </a:stretch>
            </p:blipFill>
            <p:spPr>
              <a:xfrm>
                <a:off x="11478755" y="5198712"/>
                <a:ext cx="423427" cy="353875"/>
              </a:xfrm>
              <a:prstGeom prst="rect">
                <a:avLst/>
              </a:prstGeom>
            </p:spPr>
          </p:pic>
          <p:pic>
            <p:nvPicPr>
              <p:cNvPr id="18" name="Picture 17" descr="バケツのポップコーンイラストのフリー素材｜イラストイメージ">
                <a:extLst>
                  <a:ext uri="{FF2B5EF4-FFF2-40B4-BE49-F238E27FC236}">
                    <a16:creationId xmlns:a16="http://schemas.microsoft.com/office/drawing/2014/main" id="{23B86899-2A53-9088-2404-D86B50AEE59B}"/>
                  </a:ext>
                </a:extLst>
              </p:cNvPr>
              <p:cNvPicPr>
                <a:picLocks noChangeAspect="1"/>
              </p:cNvPicPr>
              <p:nvPr/>
            </p:nvPicPr>
            <p:blipFill>
              <a:blip r:embed="rId3"/>
              <a:srcRect l="6731" r="6731" b="4307"/>
              <a:stretch>
                <a:fillRect/>
              </a:stretch>
            </p:blipFill>
            <p:spPr>
              <a:xfrm>
                <a:off x="11478755" y="6132162"/>
                <a:ext cx="423427" cy="353875"/>
              </a:xfrm>
              <a:prstGeom prst="rect">
                <a:avLst/>
              </a:prstGeom>
            </p:spPr>
          </p:pic>
          <p:pic>
            <p:nvPicPr>
              <p:cNvPr id="19" name="Picture 18" descr="バケツのポップコーンイラストのフリー素材｜イラストイメージ">
                <a:extLst>
                  <a:ext uri="{FF2B5EF4-FFF2-40B4-BE49-F238E27FC236}">
                    <a16:creationId xmlns:a16="http://schemas.microsoft.com/office/drawing/2014/main" id="{A8E18A7B-DA8A-13D7-67F2-4D09C8CB706E}"/>
                  </a:ext>
                </a:extLst>
              </p:cNvPr>
              <p:cNvPicPr>
                <a:picLocks noChangeAspect="1"/>
              </p:cNvPicPr>
              <p:nvPr/>
            </p:nvPicPr>
            <p:blipFill>
              <a:blip r:embed="rId3"/>
              <a:srcRect l="6731" r="6731" b="4307"/>
              <a:stretch>
                <a:fillRect/>
              </a:stretch>
            </p:blipFill>
            <p:spPr>
              <a:xfrm>
                <a:off x="11478755" y="4722462"/>
                <a:ext cx="423427" cy="353875"/>
              </a:xfrm>
              <a:prstGeom prst="rect">
                <a:avLst/>
              </a:prstGeom>
            </p:spPr>
          </p:pic>
          <p:pic>
            <p:nvPicPr>
              <p:cNvPr id="20" name="Picture 19" descr="バケツのポップコーンイラストのフリー素材｜イラストイメージ">
                <a:extLst>
                  <a:ext uri="{FF2B5EF4-FFF2-40B4-BE49-F238E27FC236}">
                    <a16:creationId xmlns:a16="http://schemas.microsoft.com/office/drawing/2014/main" id="{5D319B9B-288A-F3DC-2378-8F8070E2919D}"/>
                  </a:ext>
                </a:extLst>
              </p:cNvPr>
              <p:cNvPicPr>
                <a:picLocks noChangeAspect="1"/>
              </p:cNvPicPr>
              <p:nvPr/>
            </p:nvPicPr>
            <p:blipFill>
              <a:blip r:embed="rId3"/>
              <a:srcRect l="6731" r="6731" b="4307"/>
              <a:stretch>
                <a:fillRect/>
              </a:stretch>
            </p:blipFill>
            <p:spPr>
              <a:xfrm>
                <a:off x="11478755" y="5674962"/>
                <a:ext cx="423427" cy="353875"/>
              </a:xfrm>
              <a:prstGeom prst="rect">
                <a:avLst/>
              </a:prstGeom>
            </p:spPr>
          </p:pic>
        </p:grpSp>
      </p:grpSp>
    </p:spTree>
    <p:extLst>
      <p:ext uri="{BB962C8B-B14F-4D97-AF65-F5344CB8AC3E}">
        <p14:creationId xmlns:p14="http://schemas.microsoft.com/office/powerpoint/2010/main" val="37742903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4">
            <a:extLst>
              <a:ext uri="{FF2B5EF4-FFF2-40B4-BE49-F238E27FC236}">
                <a16:creationId xmlns:a16="http://schemas.microsoft.com/office/drawing/2014/main" id="{9052E50B-C212-1165-806D-53FBC62165E8}"/>
              </a:ext>
            </a:extLst>
          </p:cNvPr>
          <p:cNvGrpSpPr/>
          <p:nvPr/>
        </p:nvGrpSpPr>
        <p:grpSpPr>
          <a:xfrm>
            <a:off x="134480" y="208589"/>
            <a:ext cx="11923032" cy="6653313"/>
            <a:chOff x="134480" y="169512"/>
            <a:chExt cx="11805802" cy="6516544"/>
          </a:xfrm>
        </p:grpSpPr>
        <p:grpSp>
          <p:nvGrpSpPr>
            <p:cNvPr id="3" name="Group 4">
              <a:extLst>
                <a:ext uri="{FF2B5EF4-FFF2-40B4-BE49-F238E27FC236}">
                  <a16:creationId xmlns:a16="http://schemas.microsoft.com/office/drawing/2014/main" id="{A8A01D33-A6A5-9D2F-66C2-ACE07E2A828A}"/>
                </a:ext>
              </a:extLst>
            </p:cNvPr>
            <p:cNvGrpSpPr/>
            <p:nvPr/>
          </p:nvGrpSpPr>
          <p:grpSpPr>
            <a:xfrm>
              <a:off x="11526380" y="169512"/>
              <a:ext cx="413902" cy="6497491"/>
              <a:chOff x="11478755" y="226662"/>
              <a:chExt cx="423427" cy="6259375"/>
            </a:xfrm>
          </p:grpSpPr>
          <p:pic>
            <p:nvPicPr>
              <p:cNvPr id="19" name="Picture 20" descr="バケツのポップコーンイラストのフリー素材｜イラストイメージ">
                <a:extLst>
                  <a:ext uri="{FF2B5EF4-FFF2-40B4-BE49-F238E27FC236}">
                    <a16:creationId xmlns:a16="http://schemas.microsoft.com/office/drawing/2014/main" id="{C3386E69-CA9F-6CA2-AA61-3B075E5BE7F0}"/>
                  </a:ext>
                </a:extLst>
              </p:cNvPr>
              <p:cNvPicPr>
                <a:picLocks noChangeAspect="1"/>
              </p:cNvPicPr>
              <p:nvPr/>
            </p:nvPicPr>
            <p:blipFill>
              <a:blip r:embed="rId2"/>
              <a:srcRect l="6731" r="6731" b="4307"/>
              <a:stretch>
                <a:fillRect/>
              </a:stretch>
            </p:blipFill>
            <p:spPr>
              <a:xfrm>
                <a:off x="11478755" y="226662"/>
                <a:ext cx="423427" cy="353875"/>
              </a:xfrm>
              <a:prstGeom prst="rect">
                <a:avLst/>
              </a:prstGeom>
            </p:spPr>
          </p:pic>
          <p:pic>
            <p:nvPicPr>
              <p:cNvPr id="20" name="Picture 21" descr="バケツのポップコーンイラストのフリー素材｜イラストイメージ">
                <a:extLst>
                  <a:ext uri="{FF2B5EF4-FFF2-40B4-BE49-F238E27FC236}">
                    <a16:creationId xmlns:a16="http://schemas.microsoft.com/office/drawing/2014/main" id="{FF443D99-6853-B0DB-3143-3643F9BDF4E9}"/>
                  </a:ext>
                </a:extLst>
              </p:cNvPr>
              <p:cNvPicPr>
                <a:picLocks noChangeAspect="1"/>
              </p:cNvPicPr>
              <p:nvPr/>
            </p:nvPicPr>
            <p:blipFill>
              <a:blip r:embed="rId2"/>
              <a:srcRect l="6731" r="6731" b="4307"/>
              <a:stretch>
                <a:fillRect/>
              </a:stretch>
            </p:blipFill>
            <p:spPr>
              <a:xfrm>
                <a:off x="11478755" y="674337"/>
                <a:ext cx="423427" cy="353875"/>
              </a:xfrm>
              <a:prstGeom prst="rect">
                <a:avLst/>
              </a:prstGeom>
            </p:spPr>
          </p:pic>
          <p:pic>
            <p:nvPicPr>
              <p:cNvPr id="21" name="Picture 22" descr="バケツのポップコーンイラストのフリー素材｜イラストイメージ">
                <a:extLst>
                  <a:ext uri="{FF2B5EF4-FFF2-40B4-BE49-F238E27FC236}">
                    <a16:creationId xmlns:a16="http://schemas.microsoft.com/office/drawing/2014/main" id="{D5D78068-64A3-CCB0-233F-35A941EF8784}"/>
                  </a:ext>
                </a:extLst>
              </p:cNvPr>
              <p:cNvPicPr>
                <a:picLocks noChangeAspect="1"/>
              </p:cNvPicPr>
              <p:nvPr/>
            </p:nvPicPr>
            <p:blipFill>
              <a:blip r:embed="rId2"/>
              <a:srcRect l="6731" r="6731" b="4307"/>
              <a:stretch>
                <a:fillRect/>
              </a:stretch>
            </p:blipFill>
            <p:spPr>
              <a:xfrm>
                <a:off x="11478755" y="1093437"/>
                <a:ext cx="423427" cy="353875"/>
              </a:xfrm>
              <a:prstGeom prst="rect">
                <a:avLst/>
              </a:prstGeom>
            </p:spPr>
          </p:pic>
          <p:pic>
            <p:nvPicPr>
              <p:cNvPr id="22" name="Picture 23" descr="バケツのポップコーンイラストのフリー素材｜イラストイメージ">
                <a:extLst>
                  <a:ext uri="{FF2B5EF4-FFF2-40B4-BE49-F238E27FC236}">
                    <a16:creationId xmlns:a16="http://schemas.microsoft.com/office/drawing/2014/main" id="{A68E7DB5-1FBD-1D67-1481-50DBBD677B74}"/>
                  </a:ext>
                </a:extLst>
              </p:cNvPr>
              <p:cNvPicPr>
                <a:picLocks noChangeAspect="1"/>
              </p:cNvPicPr>
              <p:nvPr/>
            </p:nvPicPr>
            <p:blipFill>
              <a:blip r:embed="rId2"/>
              <a:srcRect l="6731" r="6731" b="4307"/>
              <a:stretch>
                <a:fillRect/>
              </a:stretch>
            </p:blipFill>
            <p:spPr>
              <a:xfrm>
                <a:off x="11478755" y="1998312"/>
                <a:ext cx="423427" cy="353875"/>
              </a:xfrm>
              <a:prstGeom prst="rect">
                <a:avLst/>
              </a:prstGeom>
            </p:spPr>
          </p:pic>
          <p:pic>
            <p:nvPicPr>
              <p:cNvPr id="23" name="Picture 24" descr="バケツのポップコーンイラストのフリー素材｜イラストイメージ">
                <a:extLst>
                  <a:ext uri="{FF2B5EF4-FFF2-40B4-BE49-F238E27FC236}">
                    <a16:creationId xmlns:a16="http://schemas.microsoft.com/office/drawing/2014/main" id="{A04E0980-45EB-1D70-E1E8-AFAA7D013206}"/>
                  </a:ext>
                </a:extLst>
              </p:cNvPr>
              <p:cNvPicPr>
                <a:picLocks noChangeAspect="1"/>
              </p:cNvPicPr>
              <p:nvPr/>
            </p:nvPicPr>
            <p:blipFill>
              <a:blip r:embed="rId2"/>
              <a:srcRect l="6731" r="6731" b="4307"/>
              <a:stretch>
                <a:fillRect/>
              </a:stretch>
            </p:blipFill>
            <p:spPr>
              <a:xfrm>
                <a:off x="11478755" y="2931762"/>
                <a:ext cx="423427" cy="353875"/>
              </a:xfrm>
              <a:prstGeom prst="rect">
                <a:avLst/>
              </a:prstGeom>
            </p:spPr>
          </p:pic>
          <p:pic>
            <p:nvPicPr>
              <p:cNvPr id="24" name="Picture 25" descr="バケツのポップコーンイラストのフリー素材｜イラストイメージ">
                <a:extLst>
                  <a:ext uri="{FF2B5EF4-FFF2-40B4-BE49-F238E27FC236}">
                    <a16:creationId xmlns:a16="http://schemas.microsoft.com/office/drawing/2014/main" id="{08AF4126-423C-C377-E8E9-89B5AF4F927B}"/>
                  </a:ext>
                </a:extLst>
              </p:cNvPr>
              <p:cNvPicPr>
                <a:picLocks noChangeAspect="1"/>
              </p:cNvPicPr>
              <p:nvPr/>
            </p:nvPicPr>
            <p:blipFill>
              <a:blip r:embed="rId2"/>
              <a:srcRect l="6731" r="6731" b="4307"/>
              <a:stretch>
                <a:fillRect/>
              </a:stretch>
            </p:blipFill>
            <p:spPr>
              <a:xfrm>
                <a:off x="11478755" y="1522062"/>
                <a:ext cx="423427" cy="353875"/>
              </a:xfrm>
              <a:prstGeom prst="rect">
                <a:avLst/>
              </a:prstGeom>
            </p:spPr>
          </p:pic>
          <p:pic>
            <p:nvPicPr>
              <p:cNvPr id="25" name="Picture 26" descr="バケツのポップコーンイラストのフリー素材｜イラストイメージ">
                <a:extLst>
                  <a:ext uri="{FF2B5EF4-FFF2-40B4-BE49-F238E27FC236}">
                    <a16:creationId xmlns:a16="http://schemas.microsoft.com/office/drawing/2014/main" id="{06BFE166-7381-81C5-B27E-A9EE96AEC211}"/>
                  </a:ext>
                </a:extLst>
              </p:cNvPr>
              <p:cNvPicPr>
                <a:picLocks noChangeAspect="1"/>
              </p:cNvPicPr>
              <p:nvPr/>
            </p:nvPicPr>
            <p:blipFill>
              <a:blip r:embed="rId2"/>
              <a:srcRect l="6731" r="6731" b="4307"/>
              <a:stretch>
                <a:fillRect/>
              </a:stretch>
            </p:blipFill>
            <p:spPr>
              <a:xfrm>
                <a:off x="11478755" y="2474562"/>
                <a:ext cx="423427" cy="353875"/>
              </a:xfrm>
              <a:prstGeom prst="rect">
                <a:avLst/>
              </a:prstGeom>
            </p:spPr>
          </p:pic>
          <p:pic>
            <p:nvPicPr>
              <p:cNvPr id="26" name="Picture 27" descr="バケツのポップコーンイラストのフリー素材｜イラストイメージ">
                <a:extLst>
                  <a:ext uri="{FF2B5EF4-FFF2-40B4-BE49-F238E27FC236}">
                    <a16:creationId xmlns:a16="http://schemas.microsoft.com/office/drawing/2014/main" id="{22397265-07DC-0A10-1079-EE5CFAFA41C0}"/>
                  </a:ext>
                </a:extLst>
              </p:cNvPr>
              <p:cNvPicPr>
                <a:picLocks noChangeAspect="1"/>
              </p:cNvPicPr>
              <p:nvPr/>
            </p:nvPicPr>
            <p:blipFill>
              <a:blip r:embed="rId2"/>
              <a:srcRect l="6731" r="6731" b="4307"/>
              <a:stretch>
                <a:fillRect/>
              </a:stretch>
            </p:blipFill>
            <p:spPr>
              <a:xfrm>
                <a:off x="11478755" y="3427062"/>
                <a:ext cx="423427" cy="353875"/>
              </a:xfrm>
              <a:prstGeom prst="rect">
                <a:avLst/>
              </a:prstGeom>
            </p:spPr>
          </p:pic>
          <p:pic>
            <p:nvPicPr>
              <p:cNvPr id="27" name="Picture 28" descr="バケツのポップコーンイラストのフリー素材｜イラストイメージ">
                <a:extLst>
                  <a:ext uri="{FF2B5EF4-FFF2-40B4-BE49-F238E27FC236}">
                    <a16:creationId xmlns:a16="http://schemas.microsoft.com/office/drawing/2014/main" id="{3D68719F-AEE7-A2B6-D7F8-F1DD1C247828}"/>
                  </a:ext>
                </a:extLst>
              </p:cNvPr>
              <p:cNvPicPr>
                <a:picLocks noChangeAspect="1"/>
              </p:cNvPicPr>
              <p:nvPr/>
            </p:nvPicPr>
            <p:blipFill>
              <a:blip r:embed="rId2"/>
              <a:srcRect l="6731" r="6731" b="4307"/>
              <a:stretch>
                <a:fillRect/>
              </a:stretch>
            </p:blipFill>
            <p:spPr>
              <a:xfrm>
                <a:off x="11478755" y="3874737"/>
                <a:ext cx="423427" cy="353875"/>
              </a:xfrm>
              <a:prstGeom prst="rect">
                <a:avLst/>
              </a:prstGeom>
            </p:spPr>
          </p:pic>
          <p:pic>
            <p:nvPicPr>
              <p:cNvPr id="28" name="Picture 29" descr="バケツのポップコーンイラストのフリー素材｜イラストイメージ">
                <a:extLst>
                  <a:ext uri="{FF2B5EF4-FFF2-40B4-BE49-F238E27FC236}">
                    <a16:creationId xmlns:a16="http://schemas.microsoft.com/office/drawing/2014/main" id="{6202B7CE-B034-466B-EC68-A229ABAB9A83}"/>
                  </a:ext>
                </a:extLst>
              </p:cNvPr>
              <p:cNvPicPr>
                <a:picLocks noChangeAspect="1"/>
              </p:cNvPicPr>
              <p:nvPr/>
            </p:nvPicPr>
            <p:blipFill>
              <a:blip r:embed="rId2"/>
              <a:srcRect l="6731" r="6731" b="4307"/>
              <a:stretch>
                <a:fillRect/>
              </a:stretch>
            </p:blipFill>
            <p:spPr>
              <a:xfrm>
                <a:off x="11478755" y="4293837"/>
                <a:ext cx="423427" cy="353875"/>
              </a:xfrm>
              <a:prstGeom prst="rect">
                <a:avLst/>
              </a:prstGeom>
            </p:spPr>
          </p:pic>
          <p:pic>
            <p:nvPicPr>
              <p:cNvPr id="29" name="Picture 30" descr="バケツのポップコーンイラストのフリー素材｜イラストイメージ">
                <a:extLst>
                  <a:ext uri="{FF2B5EF4-FFF2-40B4-BE49-F238E27FC236}">
                    <a16:creationId xmlns:a16="http://schemas.microsoft.com/office/drawing/2014/main" id="{429380F4-979D-BBEA-CBD0-D69203A76BE7}"/>
                  </a:ext>
                </a:extLst>
              </p:cNvPr>
              <p:cNvPicPr>
                <a:picLocks noChangeAspect="1"/>
              </p:cNvPicPr>
              <p:nvPr/>
            </p:nvPicPr>
            <p:blipFill>
              <a:blip r:embed="rId2"/>
              <a:srcRect l="6731" r="6731" b="4307"/>
              <a:stretch>
                <a:fillRect/>
              </a:stretch>
            </p:blipFill>
            <p:spPr>
              <a:xfrm>
                <a:off x="11478755" y="5198712"/>
                <a:ext cx="423427" cy="353875"/>
              </a:xfrm>
              <a:prstGeom prst="rect">
                <a:avLst/>
              </a:prstGeom>
            </p:spPr>
          </p:pic>
          <p:pic>
            <p:nvPicPr>
              <p:cNvPr id="30" name="Picture 31" descr="バケツのポップコーンイラストのフリー素材｜イラストイメージ">
                <a:extLst>
                  <a:ext uri="{FF2B5EF4-FFF2-40B4-BE49-F238E27FC236}">
                    <a16:creationId xmlns:a16="http://schemas.microsoft.com/office/drawing/2014/main" id="{92251E2D-CEF3-7D8F-0BB1-E692E95DA8E8}"/>
                  </a:ext>
                </a:extLst>
              </p:cNvPr>
              <p:cNvPicPr>
                <a:picLocks noChangeAspect="1"/>
              </p:cNvPicPr>
              <p:nvPr/>
            </p:nvPicPr>
            <p:blipFill>
              <a:blip r:embed="rId2"/>
              <a:srcRect l="6731" r="6731" b="4307"/>
              <a:stretch>
                <a:fillRect/>
              </a:stretch>
            </p:blipFill>
            <p:spPr>
              <a:xfrm>
                <a:off x="11478755" y="6132162"/>
                <a:ext cx="423427" cy="353875"/>
              </a:xfrm>
              <a:prstGeom prst="rect">
                <a:avLst/>
              </a:prstGeom>
            </p:spPr>
          </p:pic>
          <p:pic>
            <p:nvPicPr>
              <p:cNvPr id="31" name="Picture 32" descr="バケツのポップコーンイラストのフリー素材｜イラストイメージ">
                <a:extLst>
                  <a:ext uri="{FF2B5EF4-FFF2-40B4-BE49-F238E27FC236}">
                    <a16:creationId xmlns:a16="http://schemas.microsoft.com/office/drawing/2014/main" id="{A47FEBA3-4C8F-364B-F564-0094D0BF17E7}"/>
                  </a:ext>
                </a:extLst>
              </p:cNvPr>
              <p:cNvPicPr>
                <a:picLocks noChangeAspect="1"/>
              </p:cNvPicPr>
              <p:nvPr/>
            </p:nvPicPr>
            <p:blipFill>
              <a:blip r:embed="rId2"/>
              <a:srcRect l="6731" r="6731" b="4307"/>
              <a:stretch>
                <a:fillRect/>
              </a:stretch>
            </p:blipFill>
            <p:spPr>
              <a:xfrm>
                <a:off x="11478755" y="4722462"/>
                <a:ext cx="423427" cy="353875"/>
              </a:xfrm>
              <a:prstGeom prst="rect">
                <a:avLst/>
              </a:prstGeom>
            </p:spPr>
          </p:pic>
          <p:pic>
            <p:nvPicPr>
              <p:cNvPr id="32" name="Picture 33" descr="バケツのポップコーンイラストのフリー素材｜イラストイメージ">
                <a:extLst>
                  <a:ext uri="{FF2B5EF4-FFF2-40B4-BE49-F238E27FC236}">
                    <a16:creationId xmlns:a16="http://schemas.microsoft.com/office/drawing/2014/main" id="{C1B5671E-996C-2D3F-F81F-F6073751FC50}"/>
                  </a:ext>
                </a:extLst>
              </p:cNvPr>
              <p:cNvPicPr>
                <a:picLocks noChangeAspect="1"/>
              </p:cNvPicPr>
              <p:nvPr/>
            </p:nvPicPr>
            <p:blipFill>
              <a:blip r:embed="rId2"/>
              <a:srcRect l="6731" r="6731" b="4307"/>
              <a:stretch>
                <a:fillRect/>
              </a:stretch>
            </p:blipFill>
            <p:spPr>
              <a:xfrm>
                <a:off x="11478755" y="5674962"/>
                <a:ext cx="423427" cy="353875"/>
              </a:xfrm>
              <a:prstGeom prst="rect">
                <a:avLst/>
              </a:prstGeom>
            </p:spPr>
          </p:pic>
        </p:grpSp>
        <p:grpSp>
          <p:nvGrpSpPr>
            <p:cNvPr id="4" name="Group 5">
              <a:extLst>
                <a:ext uri="{FF2B5EF4-FFF2-40B4-BE49-F238E27FC236}">
                  <a16:creationId xmlns:a16="http://schemas.microsoft.com/office/drawing/2014/main" id="{A3C0CEC4-A67F-0A09-1468-3D28D7D919D5}"/>
                </a:ext>
              </a:extLst>
            </p:cNvPr>
            <p:cNvGrpSpPr/>
            <p:nvPr/>
          </p:nvGrpSpPr>
          <p:grpSpPr>
            <a:xfrm>
              <a:off x="134480" y="169512"/>
              <a:ext cx="423427" cy="6516544"/>
              <a:chOff x="11478755" y="226662"/>
              <a:chExt cx="423427" cy="6259375"/>
            </a:xfrm>
          </p:grpSpPr>
          <p:pic>
            <p:nvPicPr>
              <p:cNvPr id="5" name="Picture 6" descr="バケツのポップコーンイラストのフリー素材｜イラストイメージ">
                <a:extLst>
                  <a:ext uri="{FF2B5EF4-FFF2-40B4-BE49-F238E27FC236}">
                    <a16:creationId xmlns:a16="http://schemas.microsoft.com/office/drawing/2014/main" id="{F2474495-FBA0-DBC1-A6DB-7BB7F57689DD}"/>
                  </a:ext>
                </a:extLst>
              </p:cNvPr>
              <p:cNvPicPr>
                <a:picLocks noChangeAspect="1"/>
              </p:cNvPicPr>
              <p:nvPr/>
            </p:nvPicPr>
            <p:blipFill>
              <a:blip r:embed="rId2"/>
              <a:srcRect l="6731" r="6731" b="4307"/>
              <a:stretch>
                <a:fillRect/>
              </a:stretch>
            </p:blipFill>
            <p:spPr>
              <a:xfrm>
                <a:off x="11478755" y="226662"/>
                <a:ext cx="423427" cy="353875"/>
              </a:xfrm>
              <a:prstGeom prst="rect">
                <a:avLst/>
              </a:prstGeom>
            </p:spPr>
          </p:pic>
          <p:pic>
            <p:nvPicPr>
              <p:cNvPr id="6" name="Picture 7" descr="バケツのポップコーンイラストのフリー素材｜イラストイメージ">
                <a:extLst>
                  <a:ext uri="{FF2B5EF4-FFF2-40B4-BE49-F238E27FC236}">
                    <a16:creationId xmlns:a16="http://schemas.microsoft.com/office/drawing/2014/main" id="{7C81CDEA-C939-5C33-64CB-49892350A5E0}"/>
                  </a:ext>
                </a:extLst>
              </p:cNvPr>
              <p:cNvPicPr>
                <a:picLocks noChangeAspect="1"/>
              </p:cNvPicPr>
              <p:nvPr/>
            </p:nvPicPr>
            <p:blipFill>
              <a:blip r:embed="rId2"/>
              <a:srcRect l="6731" r="6731" b="4307"/>
              <a:stretch>
                <a:fillRect/>
              </a:stretch>
            </p:blipFill>
            <p:spPr>
              <a:xfrm>
                <a:off x="11478755" y="674337"/>
                <a:ext cx="423427" cy="353875"/>
              </a:xfrm>
              <a:prstGeom prst="rect">
                <a:avLst/>
              </a:prstGeom>
            </p:spPr>
          </p:pic>
          <p:pic>
            <p:nvPicPr>
              <p:cNvPr id="7" name="Picture 8" descr="バケツのポップコーンイラストのフリー素材｜イラストイメージ">
                <a:extLst>
                  <a:ext uri="{FF2B5EF4-FFF2-40B4-BE49-F238E27FC236}">
                    <a16:creationId xmlns:a16="http://schemas.microsoft.com/office/drawing/2014/main" id="{77877A28-E30D-7B63-BD76-7C7D4DEDCD4E}"/>
                  </a:ext>
                </a:extLst>
              </p:cNvPr>
              <p:cNvPicPr>
                <a:picLocks noChangeAspect="1"/>
              </p:cNvPicPr>
              <p:nvPr/>
            </p:nvPicPr>
            <p:blipFill>
              <a:blip r:embed="rId2"/>
              <a:srcRect l="6731" r="6731" b="4307"/>
              <a:stretch>
                <a:fillRect/>
              </a:stretch>
            </p:blipFill>
            <p:spPr>
              <a:xfrm>
                <a:off x="11478755" y="1093437"/>
                <a:ext cx="423427" cy="353875"/>
              </a:xfrm>
              <a:prstGeom prst="rect">
                <a:avLst/>
              </a:prstGeom>
            </p:spPr>
          </p:pic>
          <p:pic>
            <p:nvPicPr>
              <p:cNvPr id="8" name="Picture 9" descr="バケツのポップコーンイラストのフリー素材｜イラストイメージ">
                <a:extLst>
                  <a:ext uri="{FF2B5EF4-FFF2-40B4-BE49-F238E27FC236}">
                    <a16:creationId xmlns:a16="http://schemas.microsoft.com/office/drawing/2014/main" id="{FA3F8FB7-A64A-4593-01B6-8214983E4A5F}"/>
                  </a:ext>
                </a:extLst>
              </p:cNvPr>
              <p:cNvPicPr>
                <a:picLocks noChangeAspect="1"/>
              </p:cNvPicPr>
              <p:nvPr/>
            </p:nvPicPr>
            <p:blipFill>
              <a:blip r:embed="rId2"/>
              <a:srcRect l="6731" r="6731" b="4307"/>
              <a:stretch>
                <a:fillRect/>
              </a:stretch>
            </p:blipFill>
            <p:spPr>
              <a:xfrm>
                <a:off x="11478755" y="1998312"/>
                <a:ext cx="423427" cy="353875"/>
              </a:xfrm>
              <a:prstGeom prst="rect">
                <a:avLst/>
              </a:prstGeom>
            </p:spPr>
          </p:pic>
          <p:pic>
            <p:nvPicPr>
              <p:cNvPr id="9" name="Picture 10" descr="バケツのポップコーンイラストのフリー素材｜イラストイメージ">
                <a:extLst>
                  <a:ext uri="{FF2B5EF4-FFF2-40B4-BE49-F238E27FC236}">
                    <a16:creationId xmlns:a16="http://schemas.microsoft.com/office/drawing/2014/main" id="{75A5F26D-A0A0-D19D-4460-49ED7EE59833}"/>
                  </a:ext>
                </a:extLst>
              </p:cNvPr>
              <p:cNvPicPr>
                <a:picLocks noChangeAspect="1"/>
              </p:cNvPicPr>
              <p:nvPr/>
            </p:nvPicPr>
            <p:blipFill>
              <a:blip r:embed="rId2"/>
              <a:srcRect l="6731" r="6731" b="4307"/>
              <a:stretch>
                <a:fillRect/>
              </a:stretch>
            </p:blipFill>
            <p:spPr>
              <a:xfrm>
                <a:off x="11478755" y="2931762"/>
                <a:ext cx="423427" cy="353875"/>
              </a:xfrm>
              <a:prstGeom prst="rect">
                <a:avLst/>
              </a:prstGeom>
            </p:spPr>
          </p:pic>
          <p:pic>
            <p:nvPicPr>
              <p:cNvPr id="10" name="Picture 11" descr="バケツのポップコーンイラストのフリー素材｜イラストイメージ">
                <a:extLst>
                  <a:ext uri="{FF2B5EF4-FFF2-40B4-BE49-F238E27FC236}">
                    <a16:creationId xmlns:a16="http://schemas.microsoft.com/office/drawing/2014/main" id="{FBE065F2-A785-E05C-CCFF-1561A154F989}"/>
                  </a:ext>
                </a:extLst>
              </p:cNvPr>
              <p:cNvPicPr>
                <a:picLocks noChangeAspect="1"/>
              </p:cNvPicPr>
              <p:nvPr/>
            </p:nvPicPr>
            <p:blipFill>
              <a:blip r:embed="rId2"/>
              <a:srcRect l="6731" r="6731" b="4307"/>
              <a:stretch>
                <a:fillRect/>
              </a:stretch>
            </p:blipFill>
            <p:spPr>
              <a:xfrm>
                <a:off x="11478755" y="1522062"/>
                <a:ext cx="423427" cy="353875"/>
              </a:xfrm>
              <a:prstGeom prst="rect">
                <a:avLst/>
              </a:prstGeom>
            </p:spPr>
          </p:pic>
          <p:pic>
            <p:nvPicPr>
              <p:cNvPr id="11" name="Picture 12" descr="バケツのポップコーンイラストのフリー素材｜イラストイメージ">
                <a:extLst>
                  <a:ext uri="{FF2B5EF4-FFF2-40B4-BE49-F238E27FC236}">
                    <a16:creationId xmlns:a16="http://schemas.microsoft.com/office/drawing/2014/main" id="{034A7279-4014-60E7-6745-1AD7DA5471EA}"/>
                  </a:ext>
                </a:extLst>
              </p:cNvPr>
              <p:cNvPicPr>
                <a:picLocks noChangeAspect="1"/>
              </p:cNvPicPr>
              <p:nvPr/>
            </p:nvPicPr>
            <p:blipFill>
              <a:blip r:embed="rId2"/>
              <a:srcRect l="6731" r="6731" b="4307"/>
              <a:stretch>
                <a:fillRect/>
              </a:stretch>
            </p:blipFill>
            <p:spPr>
              <a:xfrm>
                <a:off x="11478755" y="2474562"/>
                <a:ext cx="423427" cy="353875"/>
              </a:xfrm>
              <a:prstGeom prst="rect">
                <a:avLst/>
              </a:prstGeom>
            </p:spPr>
          </p:pic>
          <p:pic>
            <p:nvPicPr>
              <p:cNvPr id="12" name="Picture 13" descr="バケツのポップコーンイラストのフリー素材｜イラストイメージ">
                <a:extLst>
                  <a:ext uri="{FF2B5EF4-FFF2-40B4-BE49-F238E27FC236}">
                    <a16:creationId xmlns:a16="http://schemas.microsoft.com/office/drawing/2014/main" id="{290E4958-4D83-1803-19DE-E92212228440}"/>
                  </a:ext>
                </a:extLst>
              </p:cNvPr>
              <p:cNvPicPr>
                <a:picLocks noChangeAspect="1"/>
              </p:cNvPicPr>
              <p:nvPr/>
            </p:nvPicPr>
            <p:blipFill>
              <a:blip r:embed="rId2"/>
              <a:srcRect l="6731" r="6731" b="4307"/>
              <a:stretch>
                <a:fillRect/>
              </a:stretch>
            </p:blipFill>
            <p:spPr>
              <a:xfrm>
                <a:off x="11478755" y="3427062"/>
                <a:ext cx="423427" cy="353875"/>
              </a:xfrm>
              <a:prstGeom prst="rect">
                <a:avLst/>
              </a:prstGeom>
            </p:spPr>
          </p:pic>
          <p:pic>
            <p:nvPicPr>
              <p:cNvPr id="13" name="Picture 14" descr="バケツのポップコーンイラストのフリー素材｜イラストイメージ">
                <a:extLst>
                  <a:ext uri="{FF2B5EF4-FFF2-40B4-BE49-F238E27FC236}">
                    <a16:creationId xmlns:a16="http://schemas.microsoft.com/office/drawing/2014/main" id="{A9E8C232-2DE4-7F8B-2063-686956842A0B}"/>
                  </a:ext>
                </a:extLst>
              </p:cNvPr>
              <p:cNvPicPr>
                <a:picLocks noChangeAspect="1"/>
              </p:cNvPicPr>
              <p:nvPr/>
            </p:nvPicPr>
            <p:blipFill>
              <a:blip r:embed="rId2"/>
              <a:srcRect l="6731" r="6731" b="4307"/>
              <a:stretch>
                <a:fillRect/>
              </a:stretch>
            </p:blipFill>
            <p:spPr>
              <a:xfrm>
                <a:off x="11478755" y="3874737"/>
                <a:ext cx="423427" cy="353875"/>
              </a:xfrm>
              <a:prstGeom prst="rect">
                <a:avLst/>
              </a:prstGeom>
            </p:spPr>
          </p:pic>
          <p:pic>
            <p:nvPicPr>
              <p:cNvPr id="14" name="Picture 15" descr="バケツのポップコーンイラストのフリー素材｜イラストイメージ">
                <a:extLst>
                  <a:ext uri="{FF2B5EF4-FFF2-40B4-BE49-F238E27FC236}">
                    <a16:creationId xmlns:a16="http://schemas.microsoft.com/office/drawing/2014/main" id="{07772C2B-191F-3232-CCB4-D8BA21403985}"/>
                  </a:ext>
                </a:extLst>
              </p:cNvPr>
              <p:cNvPicPr>
                <a:picLocks noChangeAspect="1"/>
              </p:cNvPicPr>
              <p:nvPr/>
            </p:nvPicPr>
            <p:blipFill>
              <a:blip r:embed="rId2"/>
              <a:srcRect l="6731" r="6731" b="4307"/>
              <a:stretch>
                <a:fillRect/>
              </a:stretch>
            </p:blipFill>
            <p:spPr>
              <a:xfrm>
                <a:off x="11478755" y="4293837"/>
                <a:ext cx="423427" cy="353875"/>
              </a:xfrm>
              <a:prstGeom prst="rect">
                <a:avLst/>
              </a:prstGeom>
            </p:spPr>
          </p:pic>
          <p:pic>
            <p:nvPicPr>
              <p:cNvPr id="15" name="Picture 16" descr="バケツのポップコーンイラストのフリー素材｜イラストイメージ">
                <a:extLst>
                  <a:ext uri="{FF2B5EF4-FFF2-40B4-BE49-F238E27FC236}">
                    <a16:creationId xmlns:a16="http://schemas.microsoft.com/office/drawing/2014/main" id="{E963CF95-5FEF-6BDC-BE1D-3895D634C211}"/>
                  </a:ext>
                </a:extLst>
              </p:cNvPr>
              <p:cNvPicPr>
                <a:picLocks noChangeAspect="1"/>
              </p:cNvPicPr>
              <p:nvPr/>
            </p:nvPicPr>
            <p:blipFill>
              <a:blip r:embed="rId2"/>
              <a:srcRect l="6731" r="6731" b="4307"/>
              <a:stretch>
                <a:fillRect/>
              </a:stretch>
            </p:blipFill>
            <p:spPr>
              <a:xfrm>
                <a:off x="11478755" y="5198712"/>
                <a:ext cx="423427" cy="353875"/>
              </a:xfrm>
              <a:prstGeom prst="rect">
                <a:avLst/>
              </a:prstGeom>
            </p:spPr>
          </p:pic>
          <p:pic>
            <p:nvPicPr>
              <p:cNvPr id="16" name="Picture 17" descr="バケツのポップコーンイラストのフリー素材｜イラストイメージ">
                <a:extLst>
                  <a:ext uri="{FF2B5EF4-FFF2-40B4-BE49-F238E27FC236}">
                    <a16:creationId xmlns:a16="http://schemas.microsoft.com/office/drawing/2014/main" id="{1C6BA9CD-675A-F946-D6CC-1071A22E5219}"/>
                  </a:ext>
                </a:extLst>
              </p:cNvPr>
              <p:cNvPicPr>
                <a:picLocks noChangeAspect="1"/>
              </p:cNvPicPr>
              <p:nvPr/>
            </p:nvPicPr>
            <p:blipFill>
              <a:blip r:embed="rId2"/>
              <a:srcRect l="6731" r="6731" b="4307"/>
              <a:stretch>
                <a:fillRect/>
              </a:stretch>
            </p:blipFill>
            <p:spPr>
              <a:xfrm>
                <a:off x="11478755" y="6132162"/>
                <a:ext cx="423427" cy="353875"/>
              </a:xfrm>
              <a:prstGeom prst="rect">
                <a:avLst/>
              </a:prstGeom>
            </p:spPr>
          </p:pic>
          <p:pic>
            <p:nvPicPr>
              <p:cNvPr id="17" name="Picture 18" descr="バケツのポップコーンイラストのフリー素材｜イラストイメージ">
                <a:extLst>
                  <a:ext uri="{FF2B5EF4-FFF2-40B4-BE49-F238E27FC236}">
                    <a16:creationId xmlns:a16="http://schemas.microsoft.com/office/drawing/2014/main" id="{9930A0C5-7199-D60B-03DD-C4D315DBD94F}"/>
                  </a:ext>
                </a:extLst>
              </p:cNvPr>
              <p:cNvPicPr>
                <a:picLocks noChangeAspect="1"/>
              </p:cNvPicPr>
              <p:nvPr/>
            </p:nvPicPr>
            <p:blipFill>
              <a:blip r:embed="rId2"/>
              <a:srcRect l="6731" r="6731" b="4307"/>
              <a:stretch>
                <a:fillRect/>
              </a:stretch>
            </p:blipFill>
            <p:spPr>
              <a:xfrm>
                <a:off x="11478755" y="4722462"/>
                <a:ext cx="423427" cy="353875"/>
              </a:xfrm>
              <a:prstGeom prst="rect">
                <a:avLst/>
              </a:prstGeom>
            </p:spPr>
          </p:pic>
          <p:pic>
            <p:nvPicPr>
              <p:cNvPr id="18" name="Picture 19" descr="バケツのポップコーンイラストのフリー素材｜イラストイメージ">
                <a:extLst>
                  <a:ext uri="{FF2B5EF4-FFF2-40B4-BE49-F238E27FC236}">
                    <a16:creationId xmlns:a16="http://schemas.microsoft.com/office/drawing/2014/main" id="{4AF3F16A-222B-5C69-B532-3B76491B9897}"/>
                  </a:ext>
                </a:extLst>
              </p:cNvPr>
              <p:cNvPicPr>
                <a:picLocks noChangeAspect="1"/>
              </p:cNvPicPr>
              <p:nvPr/>
            </p:nvPicPr>
            <p:blipFill>
              <a:blip r:embed="rId2"/>
              <a:srcRect l="6731" r="6731" b="4307"/>
              <a:stretch>
                <a:fillRect/>
              </a:stretch>
            </p:blipFill>
            <p:spPr>
              <a:xfrm>
                <a:off x="11478755" y="5674962"/>
                <a:ext cx="423427" cy="353875"/>
              </a:xfrm>
              <a:prstGeom prst="rect">
                <a:avLst/>
              </a:prstGeom>
            </p:spPr>
          </p:pic>
        </p:grpSp>
      </p:grpSp>
      <p:pic>
        <p:nvPicPr>
          <p:cNvPr id="33" name="Picture 35">
            <a:extLst>
              <a:ext uri="{FF2B5EF4-FFF2-40B4-BE49-F238E27FC236}">
                <a16:creationId xmlns:a16="http://schemas.microsoft.com/office/drawing/2014/main" id="{AB93B353-7B9D-9906-FD89-B1B88C6F9629}"/>
              </a:ext>
            </a:extLst>
          </p:cNvPr>
          <p:cNvPicPr>
            <a:picLocks noChangeAspect="1"/>
          </p:cNvPicPr>
          <p:nvPr/>
        </p:nvPicPr>
        <p:blipFill>
          <a:blip r:embed="rId3"/>
          <a:stretch>
            <a:fillRect/>
          </a:stretch>
        </p:blipFill>
        <p:spPr>
          <a:xfrm>
            <a:off x="748055" y="517585"/>
            <a:ext cx="10695889" cy="6034717"/>
          </a:xfrm>
          <a:prstGeom prst="rect">
            <a:avLst/>
          </a:prstGeom>
        </p:spPr>
      </p:pic>
    </p:spTree>
    <p:extLst>
      <p:ext uri="{BB962C8B-B14F-4D97-AF65-F5344CB8AC3E}">
        <p14:creationId xmlns:p14="http://schemas.microsoft.com/office/powerpoint/2010/main" val="388140149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A1218B-A5B7-8A69-4E6E-D3D5BF3F669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638F569-16E9-A760-695E-DBE1E913E13C}"/>
              </a:ext>
            </a:extLst>
          </p:cNvPr>
          <p:cNvSpPr>
            <a:spLocks noGrp="1"/>
          </p:cNvSpPr>
          <p:nvPr>
            <p:ph type="title"/>
          </p:nvPr>
        </p:nvSpPr>
        <p:spPr/>
        <p:txBody>
          <a:bodyPr/>
          <a:lstStyle/>
          <a:p>
            <a:r>
              <a:rPr lang="ja-JP" altLang="en-US"/>
              <a:t>ふりかえり</a:t>
            </a:r>
            <a:endParaRPr kumimoji="1" lang="en-US"/>
          </a:p>
        </p:txBody>
      </p:sp>
      <p:sp>
        <p:nvSpPr>
          <p:cNvPr id="3" name="Content Placeholder 2">
            <a:extLst>
              <a:ext uri="{FF2B5EF4-FFF2-40B4-BE49-F238E27FC236}">
                <a16:creationId xmlns:a16="http://schemas.microsoft.com/office/drawing/2014/main" id="{3F1E0448-3EF1-6335-388F-C75167164417}"/>
              </a:ext>
            </a:extLst>
          </p:cNvPr>
          <p:cNvSpPr>
            <a:spLocks noGrp="1"/>
          </p:cNvSpPr>
          <p:nvPr>
            <p:ph idx="1"/>
          </p:nvPr>
        </p:nvSpPr>
        <p:spPr>
          <a:xfrm>
            <a:off x="682924" y="1523700"/>
            <a:ext cx="10515600" cy="4351338"/>
          </a:xfrm>
        </p:spPr>
        <p:txBody>
          <a:bodyPr/>
          <a:lstStyle/>
          <a:p>
            <a:pPr marL="0" indent="0">
              <a:buNone/>
            </a:pPr>
            <a:r>
              <a:rPr lang="en-US" altLang="ja-JP" dirty="0"/>
              <a:t>KPT</a:t>
            </a:r>
            <a:r>
              <a:rPr lang="ja-JP" altLang="en-US" dirty="0"/>
              <a:t>概要</a:t>
            </a:r>
            <a:endParaRPr lang="en-US" altLang="ja-JP" dirty="0"/>
          </a:p>
          <a:p>
            <a:pPr marL="0" indent="0">
              <a:buNone/>
            </a:pPr>
            <a:r>
              <a:rPr lang="en-US" altLang="ja-JP" dirty="0"/>
              <a:t>Keep</a:t>
            </a:r>
            <a:r>
              <a:rPr lang="ja-JP" altLang="en-US" dirty="0"/>
              <a:t>（良かったこと、続けたいこと）</a:t>
            </a:r>
            <a:endParaRPr lang="en-US" altLang="ja-JP" dirty="0"/>
          </a:p>
          <a:p>
            <a:r>
              <a:rPr lang="ja-JP" altLang="en-US" dirty="0"/>
              <a:t>すべてのフェーズにおいて走り出しが早かったこと。そのおかげでプログラミングなどの時間を要するフェーズもおおむね順調に進めることができた。</a:t>
            </a:r>
          </a:p>
          <a:p>
            <a:r>
              <a:rPr lang="ja-JP" altLang="en-US" dirty="0"/>
              <a:t>なんでも挑戦してみようという気持ちで取り組めたこと</a:t>
            </a:r>
          </a:p>
          <a:p>
            <a:r>
              <a:rPr lang="ja-JP" altLang="en-US" dirty="0"/>
              <a:t>わからないことに対する質問、解決の速さ</a:t>
            </a:r>
          </a:p>
          <a:p>
            <a:r>
              <a:rPr lang="ja-JP" altLang="en-US" dirty="0"/>
              <a:t>役割分担をしっかり行うことで、個人の作業に集中できたこと</a:t>
            </a:r>
          </a:p>
          <a:p>
            <a:pPr marL="0" indent="0">
              <a:buNone/>
            </a:pPr>
            <a:endParaRPr lang="en-US" altLang="ja-JP" dirty="0"/>
          </a:p>
          <a:p>
            <a:endParaRPr kumimoji="1" lang="en-US" dirty="0"/>
          </a:p>
        </p:txBody>
      </p:sp>
      <p:grpSp>
        <p:nvGrpSpPr>
          <p:cNvPr id="35" name="Group 34">
            <a:extLst>
              <a:ext uri="{FF2B5EF4-FFF2-40B4-BE49-F238E27FC236}">
                <a16:creationId xmlns:a16="http://schemas.microsoft.com/office/drawing/2014/main" id="{71C790F6-B1CB-F124-EC05-11F714390A72}"/>
              </a:ext>
            </a:extLst>
          </p:cNvPr>
          <p:cNvGrpSpPr/>
          <p:nvPr/>
        </p:nvGrpSpPr>
        <p:grpSpPr>
          <a:xfrm>
            <a:off x="134480" y="208589"/>
            <a:ext cx="11923032" cy="6653313"/>
            <a:chOff x="134480" y="169512"/>
            <a:chExt cx="11805802" cy="6516544"/>
          </a:xfrm>
        </p:grpSpPr>
        <p:grpSp>
          <p:nvGrpSpPr>
            <p:cNvPr id="5" name="Group 4">
              <a:extLst>
                <a:ext uri="{FF2B5EF4-FFF2-40B4-BE49-F238E27FC236}">
                  <a16:creationId xmlns:a16="http://schemas.microsoft.com/office/drawing/2014/main" id="{1D6185BA-60D7-BC08-CB46-540C689E948E}"/>
                </a:ext>
              </a:extLst>
            </p:cNvPr>
            <p:cNvGrpSpPr/>
            <p:nvPr/>
          </p:nvGrpSpPr>
          <p:grpSpPr>
            <a:xfrm>
              <a:off x="11526380" y="169512"/>
              <a:ext cx="413902" cy="6497491"/>
              <a:chOff x="11478755" y="226662"/>
              <a:chExt cx="423427" cy="6259375"/>
            </a:xfrm>
          </p:grpSpPr>
          <p:pic>
            <p:nvPicPr>
              <p:cNvPr id="21" name="Picture 20" descr="バケツのポップコーンイラストのフリー素材｜イラストイメージ">
                <a:extLst>
                  <a:ext uri="{FF2B5EF4-FFF2-40B4-BE49-F238E27FC236}">
                    <a16:creationId xmlns:a16="http://schemas.microsoft.com/office/drawing/2014/main" id="{725B1E2A-A5A2-4FFF-204E-CB147EFF82C4}"/>
                  </a:ext>
                </a:extLst>
              </p:cNvPr>
              <p:cNvPicPr>
                <a:picLocks noChangeAspect="1"/>
              </p:cNvPicPr>
              <p:nvPr/>
            </p:nvPicPr>
            <p:blipFill>
              <a:blip r:embed="rId2"/>
              <a:srcRect l="6731" r="6731" b="4307"/>
              <a:stretch>
                <a:fillRect/>
              </a:stretch>
            </p:blipFill>
            <p:spPr>
              <a:xfrm>
                <a:off x="11478755" y="226662"/>
                <a:ext cx="423427" cy="353875"/>
              </a:xfrm>
              <a:prstGeom prst="rect">
                <a:avLst/>
              </a:prstGeom>
            </p:spPr>
          </p:pic>
          <p:pic>
            <p:nvPicPr>
              <p:cNvPr id="22" name="Picture 21" descr="バケツのポップコーンイラストのフリー素材｜イラストイメージ">
                <a:extLst>
                  <a:ext uri="{FF2B5EF4-FFF2-40B4-BE49-F238E27FC236}">
                    <a16:creationId xmlns:a16="http://schemas.microsoft.com/office/drawing/2014/main" id="{872F2D12-BCDC-8877-1C92-C0845FB85F8B}"/>
                  </a:ext>
                </a:extLst>
              </p:cNvPr>
              <p:cNvPicPr>
                <a:picLocks noChangeAspect="1"/>
              </p:cNvPicPr>
              <p:nvPr/>
            </p:nvPicPr>
            <p:blipFill>
              <a:blip r:embed="rId2"/>
              <a:srcRect l="6731" r="6731" b="4307"/>
              <a:stretch>
                <a:fillRect/>
              </a:stretch>
            </p:blipFill>
            <p:spPr>
              <a:xfrm>
                <a:off x="11478755" y="674337"/>
                <a:ext cx="423427" cy="353875"/>
              </a:xfrm>
              <a:prstGeom prst="rect">
                <a:avLst/>
              </a:prstGeom>
            </p:spPr>
          </p:pic>
          <p:pic>
            <p:nvPicPr>
              <p:cNvPr id="23" name="Picture 22" descr="バケツのポップコーンイラストのフリー素材｜イラストイメージ">
                <a:extLst>
                  <a:ext uri="{FF2B5EF4-FFF2-40B4-BE49-F238E27FC236}">
                    <a16:creationId xmlns:a16="http://schemas.microsoft.com/office/drawing/2014/main" id="{E48E5D8C-28FF-8A2B-9BF0-911C9042D884}"/>
                  </a:ext>
                </a:extLst>
              </p:cNvPr>
              <p:cNvPicPr>
                <a:picLocks noChangeAspect="1"/>
              </p:cNvPicPr>
              <p:nvPr/>
            </p:nvPicPr>
            <p:blipFill>
              <a:blip r:embed="rId2"/>
              <a:srcRect l="6731" r="6731" b="4307"/>
              <a:stretch>
                <a:fillRect/>
              </a:stretch>
            </p:blipFill>
            <p:spPr>
              <a:xfrm>
                <a:off x="11478755" y="1093437"/>
                <a:ext cx="423427" cy="353875"/>
              </a:xfrm>
              <a:prstGeom prst="rect">
                <a:avLst/>
              </a:prstGeom>
            </p:spPr>
          </p:pic>
          <p:pic>
            <p:nvPicPr>
              <p:cNvPr id="24" name="Picture 23" descr="バケツのポップコーンイラストのフリー素材｜イラストイメージ">
                <a:extLst>
                  <a:ext uri="{FF2B5EF4-FFF2-40B4-BE49-F238E27FC236}">
                    <a16:creationId xmlns:a16="http://schemas.microsoft.com/office/drawing/2014/main" id="{82AE915D-6DA2-A8A7-F227-56AC80819DAC}"/>
                  </a:ext>
                </a:extLst>
              </p:cNvPr>
              <p:cNvPicPr>
                <a:picLocks noChangeAspect="1"/>
              </p:cNvPicPr>
              <p:nvPr/>
            </p:nvPicPr>
            <p:blipFill>
              <a:blip r:embed="rId2"/>
              <a:srcRect l="6731" r="6731" b="4307"/>
              <a:stretch>
                <a:fillRect/>
              </a:stretch>
            </p:blipFill>
            <p:spPr>
              <a:xfrm>
                <a:off x="11478755" y="1998312"/>
                <a:ext cx="423427" cy="353875"/>
              </a:xfrm>
              <a:prstGeom prst="rect">
                <a:avLst/>
              </a:prstGeom>
            </p:spPr>
          </p:pic>
          <p:pic>
            <p:nvPicPr>
              <p:cNvPr id="25" name="Picture 24" descr="バケツのポップコーンイラストのフリー素材｜イラストイメージ">
                <a:extLst>
                  <a:ext uri="{FF2B5EF4-FFF2-40B4-BE49-F238E27FC236}">
                    <a16:creationId xmlns:a16="http://schemas.microsoft.com/office/drawing/2014/main" id="{0EC89856-B2F6-9716-5712-BAB30C9809E6}"/>
                  </a:ext>
                </a:extLst>
              </p:cNvPr>
              <p:cNvPicPr>
                <a:picLocks noChangeAspect="1"/>
              </p:cNvPicPr>
              <p:nvPr/>
            </p:nvPicPr>
            <p:blipFill>
              <a:blip r:embed="rId2"/>
              <a:srcRect l="6731" r="6731" b="4307"/>
              <a:stretch>
                <a:fillRect/>
              </a:stretch>
            </p:blipFill>
            <p:spPr>
              <a:xfrm>
                <a:off x="11478755" y="2931762"/>
                <a:ext cx="423427" cy="353875"/>
              </a:xfrm>
              <a:prstGeom prst="rect">
                <a:avLst/>
              </a:prstGeom>
            </p:spPr>
          </p:pic>
          <p:pic>
            <p:nvPicPr>
              <p:cNvPr id="26" name="Picture 25" descr="バケツのポップコーンイラストのフリー素材｜イラストイメージ">
                <a:extLst>
                  <a:ext uri="{FF2B5EF4-FFF2-40B4-BE49-F238E27FC236}">
                    <a16:creationId xmlns:a16="http://schemas.microsoft.com/office/drawing/2014/main" id="{4D8EA181-7F2A-4D60-D20F-F29D6454F0A7}"/>
                  </a:ext>
                </a:extLst>
              </p:cNvPr>
              <p:cNvPicPr>
                <a:picLocks noChangeAspect="1"/>
              </p:cNvPicPr>
              <p:nvPr/>
            </p:nvPicPr>
            <p:blipFill>
              <a:blip r:embed="rId2"/>
              <a:srcRect l="6731" r="6731" b="4307"/>
              <a:stretch>
                <a:fillRect/>
              </a:stretch>
            </p:blipFill>
            <p:spPr>
              <a:xfrm>
                <a:off x="11478755" y="1522062"/>
                <a:ext cx="423427" cy="353875"/>
              </a:xfrm>
              <a:prstGeom prst="rect">
                <a:avLst/>
              </a:prstGeom>
            </p:spPr>
          </p:pic>
          <p:pic>
            <p:nvPicPr>
              <p:cNvPr id="27" name="Picture 26" descr="バケツのポップコーンイラストのフリー素材｜イラストイメージ">
                <a:extLst>
                  <a:ext uri="{FF2B5EF4-FFF2-40B4-BE49-F238E27FC236}">
                    <a16:creationId xmlns:a16="http://schemas.microsoft.com/office/drawing/2014/main" id="{A35E6B0B-4300-7A76-25D4-8BCD2D5169C9}"/>
                  </a:ext>
                </a:extLst>
              </p:cNvPr>
              <p:cNvPicPr>
                <a:picLocks noChangeAspect="1"/>
              </p:cNvPicPr>
              <p:nvPr/>
            </p:nvPicPr>
            <p:blipFill>
              <a:blip r:embed="rId2"/>
              <a:srcRect l="6731" r="6731" b="4307"/>
              <a:stretch>
                <a:fillRect/>
              </a:stretch>
            </p:blipFill>
            <p:spPr>
              <a:xfrm>
                <a:off x="11478755" y="2474562"/>
                <a:ext cx="423427" cy="353875"/>
              </a:xfrm>
              <a:prstGeom prst="rect">
                <a:avLst/>
              </a:prstGeom>
            </p:spPr>
          </p:pic>
          <p:pic>
            <p:nvPicPr>
              <p:cNvPr id="28" name="Picture 27" descr="バケツのポップコーンイラストのフリー素材｜イラストイメージ">
                <a:extLst>
                  <a:ext uri="{FF2B5EF4-FFF2-40B4-BE49-F238E27FC236}">
                    <a16:creationId xmlns:a16="http://schemas.microsoft.com/office/drawing/2014/main" id="{4AFE6612-41A8-5F73-3D9E-0B00A7B52985}"/>
                  </a:ext>
                </a:extLst>
              </p:cNvPr>
              <p:cNvPicPr>
                <a:picLocks noChangeAspect="1"/>
              </p:cNvPicPr>
              <p:nvPr/>
            </p:nvPicPr>
            <p:blipFill>
              <a:blip r:embed="rId2"/>
              <a:srcRect l="6731" r="6731" b="4307"/>
              <a:stretch>
                <a:fillRect/>
              </a:stretch>
            </p:blipFill>
            <p:spPr>
              <a:xfrm>
                <a:off x="11478755" y="3427062"/>
                <a:ext cx="423427" cy="353875"/>
              </a:xfrm>
              <a:prstGeom prst="rect">
                <a:avLst/>
              </a:prstGeom>
            </p:spPr>
          </p:pic>
          <p:pic>
            <p:nvPicPr>
              <p:cNvPr id="29" name="Picture 28" descr="バケツのポップコーンイラストのフリー素材｜イラストイメージ">
                <a:extLst>
                  <a:ext uri="{FF2B5EF4-FFF2-40B4-BE49-F238E27FC236}">
                    <a16:creationId xmlns:a16="http://schemas.microsoft.com/office/drawing/2014/main" id="{86F69A60-F67C-C820-EB9E-D0F7BD6846B9}"/>
                  </a:ext>
                </a:extLst>
              </p:cNvPr>
              <p:cNvPicPr>
                <a:picLocks noChangeAspect="1"/>
              </p:cNvPicPr>
              <p:nvPr/>
            </p:nvPicPr>
            <p:blipFill>
              <a:blip r:embed="rId2"/>
              <a:srcRect l="6731" r="6731" b="4307"/>
              <a:stretch>
                <a:fillRect/>
              </a:stretch>
            </p:blipFill>
            <p:spPr>
              <a:xfrm>
                <a:off x="11478755" y="3874737"/>
                <a:ext cx="423427" cy="353875"/>
              </a:xfrm>
              <a:prstGeom prst="rect">
                <a:avLst/>
              </a:prstGeom>
            </p:spPr>
          </p:pic>
          <p:pic>
            <p:nvPicPr>
              <p:cNvPr id="30" name="Picture 29" descr="バケツのポップコーンイラストのフリー素材｜イラストイメージ">
                <a:extLst>
                  <a:ext uri="{FF2B5EF4-FFF2-40B4-BE49-F238E27FC236}">
                    <a16:creationId xmlns:a16="http://schemas.microsoft.com/office/drawing/2014/main" id="{8716E380-0EAB-41C7-47A2-51825641F4A8}"/>
                  </a:ext>
                </a:extLst>
              </p:cNvPr>
              <p:cNvPicPr>
                <a:picLocks noChangeAspect="1"/>
              </p:cNvPicPr>
              <p:nvPr/>
            </p:nvPicPr>
            <p:blipFill>
              <a:blip r:embed="rId2"/>
              <a:srcRect l="6731" r="6731" b="4307"/>
              <a:stretch>
                <a:fillRect/>
              </a:stretch>
            </p:blipFill>
            <p:spPr>
              <a:xfrm>
                <a:off x="11478755" y="4293837"/>
                <a:ext cx="423427" cy="353875"/>
              </a:xfrm>
              <a:prstGeom prst="rect">
                <a:avLst/>
              </a:prstGeom>
            </p:spPr>
          </p:pic>
          <p:pic>
            <p:nvPicPr>
              <p:cNvPr id="31" name="Picture 30" descr="バケツのポップコーンイラストのフリー素材｜イラストイメージ">
                <a:extLst>
                  <a:ext uri="{FF2B5EF4-FFF2-40B4-BE49-F238E27FC236}">
                    <a16:creationId xmlns:a16="http://schemas.microsoft.com/office/drawing/2014/main" id="{FF1CFC22-18F9-EA42-C7BE-9CCC17DC3B10}"/>
                  </a:ext>
                </a:extLst>
              </p:cNvPr>
              <p:cNvPicPr>
                <a:picLocks noChangeAspect="1"/>
              </p:cNvPicPr>
              <p:nvPr/>
            </p:nvPicPr>
            <p:blipFill>
              <a:blip r:embed="rId2"/>
              <a:srcRect l="6731" r="6731" b="4307"/>
              <a:stretch>
                <a:fillRect/>
              </a:stretch>
            </p:blipFill>
            <p:spPr>
              <a:xfrm>
                <a:off x="11478755" y="5198712"/>
                <a:ext cx="423427" cy="353875"/>
              </a:xfrm>
              <a:prstGeom prst="rect">
                <a:avLst/>
              </a:prstGeom>
            </p:spPr>
          </p:pic>
          <p:pic>
            <p:nvPicPr>
              <p:cNvPr id="32" name="Picture 31" descr="バケツのポップコーンイラストのフリー素材｜イラストイメージ">
                <a:extLst>
                  <a:ext uri="{FF2B5EF4-FFF2-40B4-BE49-F238E27FC236}">
                    <a16:creationId xmlns:a16="http://schemas.microsoft.com/office/drawing/2014/main" id="{4DCDFC48-D4EE-66DC-F4D1-AAD20C3B32B7}"/>
                  </a:ext>
                </a:extLst>
              </p:cNvPr>
              <p:cNvPicPr>
                <a:picLocks noChangeAspect="1"/>
              </p:cNvPicPr>
              <p:nvPr/>
            </p:nvPicPr>
            <p:blipFill>
              <a:blip r:embed="rId2"/>
              <a:srcRect l="6731" r="6731" b="4307"/>
              <a:stretch>
                <a:fillRect/>
              </a:stretch>
            </p:blipFill>
            <p:spPr>
              <a:xfrm>
                <a:off x="11478755" y="6132162"/>
                <a:ext cx="423427" cy="353875"/>
              </a:xfrm>
              <a:prstGeom prst="rect">
                <a:avLst/>
              </a:prstGeom>
            </p:spPr>
          </p:pic>
          <p:pic>
            <p:nvPicPr>
              <p:cNvPr id="33" name="Picture 32" descr="バケツのポップコーンイラストのフリー素材｜イラストイメージ">
                <a:extLst>
                  <a:ext uri="{FF2B5EF4-FFF2-40B4-BE49-F238E27FC236}">
                    <a16:creationId xmlns:a16="http://schemas.microsoft.com/office/drawing/2014/main" id="{950BCBCA-A012-9BCE-69CC-26F7BD300B77}"/>
                  </a:ext>
                </a:extLst>
              </p:cNvPr>
              <p:cNvPicPr>
                <a:picLocks noChangeAspect="1"/>
              </p:cNvPicPr>
              <p:nvPr/>
            </p:nvPicPr>
            <p:blipFill>
              <a:blip r:embed="rId2"/>
              <a:srcRect l="6731" r="6731" b="4307"/>
              <a:stretch>
                <a:fillRect/>
              </a:stretch>
            </p:blipFill>
            <p:spPr>
              <a:xfrm>
                <a:off x="11478755" y="4722462"/>
                <a:ext cx="423427" cy="353875"/>
              </a:xfrm>
              <a:prstGeom prst="rect">
                <a:avLst/>
              </a:prstGeom>
            </p:spPr>
          </p:pic>
          <p:pic>
            <p:nvPicPr>
              <p:cNvPr id="34" name="Picture 33" descr="バケツのポップコーンイラストのフリー素材｜イラストイメージ">
                <a:extLst>
                  <a:ext uri="{FF2B5EF4-FFF2-40B4-BE49-F238E27FC236}">
                    <a16:creationId xmlns:a16="http://schemas.microsoft.com/office/drawing/2014/main" id="{9F356FAA-9AFB-A441-91C8-67C23AD0AF52}"/>
                  </a:ext>
                </a:extLst>
              </p:cNvPr>
              <p:cNvPicPr>
                <a:picLocks noChangeAspect="1"/>
              </p:cNvPicPr>
              <p:nvPr/>
            </p:nvPicPr>
            <p:blipFill>
              <a:blip r:embed="rId2"/>
              <a:srcRect l="6731" r="6731" b="4307"/>
              <a:stretch>
                <a:fillRect/>
              </a:stretch>
            </p:blipFill>
            <p:spPr>
              <a:xfrm>
                <a:off x="11478755" y="5674962"/>
                <a:ext cx="423427" cy="353875"/>
              </a:xfrm>
              <a:prstGeom prst="rect">
                <a:avLst/>
              </a:prstGeom>
            </p:spPr>
          </p:pic>
        </p:grpSp>
        <p:grpSp>
          <p:nvGrpSpPr>
            <p:cNvPr id="6" name="Group 5">
              <a:extLst>
                <a:ext uri="{FF2B5EF4-FFF2-40B4-BE49-F238E27FC236}">
                  <a16:creationId xmlns:a16="http://schemas.microsoft.com/office/drawing/2014/main" id="{F05D0158-2556-D59A-DB71-0387270F14D4}"/>
                </a:ext>
              </a:extLst>
            </p:cNvPr>
            <p:cNvGrpSpPr/>
            <p:nvPr/>
          </p:nvGrpSpPr>
          <p:grpSpPr>
            <a:xfrm>
              <a:off x="134480" y="169512"/>
              <a:ext cx="423427" cy="6516544"/>
              <a:chOff x="11478755" y="226662"/>
              <a:chExt cx="423427" cy="6259375"/>
            </a:xfrm>
          </p:grpSpPr>
          <p:pic>
            <p:nvPicPr>
              <p:cNvPr id="7" name="Picture 6" descr="バケツのポップコーンイラストのフリー素材｜イラストイメージ">
                <a:extLst>
                  <a:ext uri="{FF2B5EF4-FFF2-40B4-BE49-F238E27FC236}">
                    <a16:creationId xmlns:a16="http://schemas.microsoft.com/office/drawing/2014/main" id="{3650EAF8-8177-869A-9490-94425A13C3A7}"/>
                  </a:ext>
                </a:extLst>
              </p:cNvPr>
              <p:cNvPicPr>
                <a:picLocks noChangeAspect="1"/>
              </p:cNvPicPr>
              <p:nvPr/>
            </p:nvPicPr>
            <p:blipFill>
              <a:blip r:embed="rId2"/>
              <a:srcRect l="6731" r="6731" b="4307"/>
              <a:stretch>
                <a:fillRect/>
              </a:stretch>
            </p:blipFill>
            <p:spPr>
              <a:xfrm>
                <a:off x="11478755" y="226662"/>
                <a:ext cx="423427" cy="353875"/>
              </a:xfrm>
              <a:prstGeom prst="rect">
                <a:avLst/>
              </a:prstGeom>
            </p:spPr>
          </p:pic>
          <p:pic>
            <p:nvPicPr>
              <p:cNvPr id="8" name="Picture 7" descr="バケツのポップコーンイラストのフリー素材｜イラストイメージ">
                <a:extLst>
                  <a:ext uri="{FF2B5EF4-FFF2-40B4-BE49-F238E27FC236}">
                    <a16:creationId xmlns:a16="http://schemas.microsoft.com/office/drawing/2014/main" id="{4D239044-FE9E-6A02-483B-16B73427E7AA}"/>
                  </a:ext>
                </a:extLst>
              </p:cNvPr>
              <p:cNvPicPr>
                <a:picLocks noChangeAspect="1"/>
              </p:cNvPicPr>
              <p:nvPr/>
            </p:nvPicPr>
            <p:blipFill>
              <a:blip r:embed="rId2"/>
              <a:srcRect l="6731" r="6731" b="4307"/>
              <a:stretch>
                <a:fillRect/>
              </a:stretch>
            </p:blipFill>
            <p:spPr>
              <a:xfrm>
                <a:off x="11478755" y="674337"/>
                <a:ext cx="423427" cy="353875"/>
              </a:xfrm>
              <a:prstGeom prst="rect">
                <a:avLst/>
              </a:prstGeom>
            </p:spPr>
          </p:pic>
          <p:pic>
            <p:nvPicPr>
              <p:cNvPr id="9" name="Picture 8" descr="バケツのポップコーンイラストのフリー素材｜イラストイメージ">
                <a:extLst>
                  <a:ext uri="{FF2B5EF4-FFF2-40B4-BE49-F238E27FC236}">
                    <a16:creationId xmlns:a16="http://schemas.microsoft.com/office/drawing/2014/main" id="{B4B15373-6A09-9492-6FF6-13ED43684BC3}"/>
                  </a:ext>
                </a:extLst>
              </p:cNvPr>
              <p:cNvPicPr>
                <a:picLocks noChangeAspect="1"/>
              </p:cNvPicPr>
              <p:nvPr/>
            </p:nvPicPr>
            <p:blipFill>
              <a:blip r:embed="rId2"/>
              <a:srcRect l="6731" r="6731" b="4307"/>
              <a:stretch>
                <a:fillRect/>
              </a:stretch>
            </p:blipFill>
            <p:spPr>
              <a:xfrm>
                <a:off x="11478755" y="1093437"/>
                <a:ext cx="423427" cy="353875"/>
              </a:xfrm>
              <a:prstGeom prst="rect">
                <a:avLst/>
              </a:prstGeom>
            </p:spPr>
          </p:pic>
          <p:pic>
            <p:nvPicPr>
              <p:cNvPr id="10" name="Picture 9" descr="バケツのポップコーンイラストのフリー素材｜イラストイメージ">
                <a:extLst>
                  <a:ext uri="{FF2B5EF4-FFF2-40B4-BE49-F238E27FC236}">
                    <a16:creationId xmlns:a16="http://schemas.microsoft.com/office/drawing/2014/main" id="{8D2266A6-8629-7D00-04EE-9DADB7F79750}"/>
                  </a:ext>
                </a:extLst>
              </p:cNvPr>
              <p:cNvPicPr>
                <a:picLocks noChangeAspect="1"/>
              </p:cNvPicPr>
              <p:nvPr/>
            </p:nvPicPr>
            <p:blipFill>
              <a:blip r:embed="rId2"/>
              <a:srcRect l="6731" r="6731" b="4307"/>
              <a:stretch>
                <a:fillRect/>
              </a:stretch>
            </p:blipFill>
            <p:spPr>
              <a:xfrm>
                <a:off x="11478755" y="1998312"/>
                <a:ext cx="423427" cy="353875"/>
              </a:xfrm>
              <a:prstGeom prst="rect">
                <a:avLst/>
              </a:prstGeom>
            </p:spPr>
          </p:pic>
          <p:pic>
            <p:nvPicPr>
              <p:cNvPr id="11" name="Picture 10" descr="バケツのポップコーンイラストのフリー素材｜イラストイメージ">
                <a:extLst>
                  <a:ext uri="{FF2B5EF4-FFF2-40B4-BE49-F238E27FC236}">
                    <a16:creationId xmlns:a16="http://schemas.microsoft.com/office/drawing/2014/main" id="{F504E0BD-D3B4-5D01-C39A-6FD5E52E420F}"/>
                  </a:ext>
                </a:extLst>
              </p:cNvPr>
              <p:cNvPicPr>
                <a:picLocks noChangeAspect="1"/>
              </p:cNvPicPr>
              <p:nvPr/>
            </p:nvPicPr>
            <p:blipFill>
              <a:blip r:embed="rId2"/>
              <a:srcRect l="6731" r="6731" b="4307"/>
              <a:stretch>
                <a:fillRect/>
              </a:stretch>
            </p:blipFill>
            <p:spPr>
              <a:xfrm>
                <a:off x="11478755" y="2931762"/>
                <a:ext cx="423427" cy="353875"/>
              </a:xfrm>
              <a:prstGeom prst="rect">
                <a:avLst/>
              </a:prstGeom>
            </p:spPr>
          </p:pic>
          <p:pic>
            <p:nvPicPr>
              <p:cNvPr id="12" name="Picture 11" descr="バケツのポップコーンイラストのフリー素材｜イラストイメージ">
                <a:extLst>
                  <a:ext uri="{FF2B5EF4-FFF2-40B4-BE49-F238E27FC236}">
                    <a16:creationId xmlns:a16="http://schemas.microsoft.com/office/drawing/2014/main" id="{3C1C7972-8CAA-BF31-6C4B-E6ECE2928474}"/>
                  </a:ext>
                </a:extLst>
              </p:cNvPr>
              <p:cNvPicPr>
                <a:picLocks noChangeAspect="1"/>
              </p:cNvPicPr>
              <p:nvPr/>
            </p:nvPicPr>
            <p:blipFill>
              <a:blip r:embed="rId2"/>
              <a:srcRect l="6731" r="6731" b="4307"/>
              <a:stretch>
                <a:fillRect/>
              </a:stretch>
            </p:blipFill>
            <p:spPr>
              <a:xfrm>
                <a:off x="11478755" y="1522062"/>
                <a:ext cx="423427" cy="353875"/>
              </a:xfrm>
              <a:prstGeom prst="rect">
                <a:avLst/>
              </a:prstGeom>
            </p:spPr>
          </p:pic>
          <p:pic>
            <p:nvPicPr>
              <p:cNvPr id="13" name="Picture 12" descr="バケツのポップコーンイラストのフリー素材｜イラストイメージ">
                <a:extLst>
                  <a:ext uri="{FF2B5EF4-FFF2-40B4-BE49-F238E27FC236}">
                    <a16:creationId xmlns:a16="http://schemas.microsoft.com/office/drawing/2014/main" id="{DEF083B5-0A6D-5591-1565-436E84881B20}"/>
                  </a:ext>
                </a:extLst>
              </p:cNvPr>
              <p:cNvPicPr>
                <a:picLocks noChangeAspect="1"/>
              </p:cNvPicPr>
              <p:nvPr/>
            </p:nvPicPr>
            <p:blipFill>
              <a:blip r:embed="rId2"/>
              <a:srcRect l="6731" r="6731" b="4307"/>
              <a:stretch>
                <a:fillRect/>
              </a:stretch>
            </p:blipFill>
            <p:spPr>
              <a:xfrm>
                <a:off x="11478755" y="2474562"/>
                <a:ext cx="423427" cy="353875"/>
              </a:xfrm>
              <a:prstGeom prst="rect">
                <a:avLst/>
              </a:prstGeom>
            </p:spPr>
          </p:pic>
          <p:pic>
            <p:nvPicPr>
              <p:cNvPr id="14" name="Picture 13" descr="バケツのポップコーンイラストのフリー素材｜イラストイメージ">
                <a:extLst>
                  <a:ext uri="{FF2B5EF4-FFF2-40B4-BE49-F238E27FC236}">
                    <a16:creationId xmlns:a16="http://schemas.microsoft.com/office/drawing/2014/main" id="{EEA66707-2864-CD7A-C5EF-74EF0D343932}"/>
                  </a:ext>
                </a:extLst>
              </p:cNvPr>
              <p:cNvPicPr>
                <a:picLocks noChangeAspect="1"/>
              </p:cNvPicPr>
              <p:nvPr/>
            </p:nvPicPr>
            <p:blipFill>
              <a:blip r:embed="rId2"/>
              <a:srcRect l="6731" r="6731" b="4307"/>
              <a:stretch>
                <a:fillRect/>
              </a:stretch>
            </p:blipFill>
            <p:spPr>
              <a:xfrm>
                <a:off x="11478755" y="3427062"/>
                <a:ext cx="423427" cy="353875"/>
              </a:xfrm>
              <a:prstGeom prst="rect">
                <a:avLst/>
              </a:prstGeom>
            </p:spPr>
          </p:pic>
          <p:pic>
            <p:nvPicPr>
              <p:cNvPr id="15" name="Picture 14" descr="バケツのポップコーンイラストのフリー素材｜イラストイメージ">
                <a:extLst>
                  <a:ext uri="{FF2B5EF4-FFF2-40B4-BE49-F238E27FC236}">
                    <a16:creationId xmlns:a16="http://schemas.microsoft.com/office/drawing/2014/main" id="{959D8D5C-415E-6042-8312-551E4F2361D0}"/>
                  </a:ext>
                </a:extLst>
              </p:cNvPr>
              <p:cNvPicPr>
                <a:picLocks noChangeAspect="1"/>
              </p:cNvPicPr>
              <p:nvPr/>
            </p:nvPicPr>
            <p:blipFill>
              <a:blip r:embed="rId2"/>
              <a:srcRect l="6731" r="6731" b="4307"/>
              <a:stretch>
                <a:fillRect/>
              </a:stretch>
            </p:blipFill>
            <p:spPr>
              <a:xfrm>
                <a:off x="11478755" y="3874737"/>
                <a:ext cx="423427" cy="353875"/>
              </a:xfrm>
              <a:prstGeom prst="rect">
                <a:avLst/>
              </a:prstGeom>
            </p:spPr>
          </p:pic>
          <p:pic>
            <p:nvPicPr>
              <p:cNvPr id="16" name="Picture 15" descr="バケツのポップコーンイラストのフリー素材｜イラストイメージ">
                <a:extLst>
                  <a:ext uri="{FF2B5EF4-FFF2-40B4-BE49-F238E27FC236}">
                    <a16:creationId xmlns:a16="http://schemas.microsoft.com/office/drawing/2014/main" id="{05F28765-4121-9BD0-8C02-8D3487C49E87}"/>
                  </a:ext>
                </a:extLst>
              </p:cNvPr>
              <p:cNvPicPr>
                <a:picLocks noChangeAspect="1"/>
              </p:cNvPicPr>
              <p:nvPr/>
            </p:nvPicPr>
            <p:blipFill>
              <a:blip r:embed="rId2"/>
              <a:srcRect l="6731" r="6731" b="4307"/>
              <a:stretch>
                <a:fillRect/>
              </a:stretch>
            </p:blipFill>
            <p:spPr>
              <a:xfrm>
                <a:off x="11478755" y="4293837"/>
                <a:ext cx="423427" cy="353875"/>
              </a:xfrm>
              <a:prstGeom prst="rect">
                <a:avLst/>
              </a:prstGeom>
            </p:spPr>
          </p:pic>
          <p:pic>
            <p:nvPicPr>
              <p:cNvPr id="17" name="Picture 16" descr="バケツのポップコーンイラストのフリー素材｜イラストイメージ">
                <a:extLst>
                  <a:ext uri="{FF2B5EF4-FFF2-40B4-BE49-F238E27FC236}">
                    <a16:creationId xmlns:a16="http://schemas.microsoft.com/office/drawing/2014/main" id="{25E6CEB8-2B2F-69CB-81D5-83C176BA3E1A}"/>
                  </a:ext>
                </a:extLst>
              </p:cNvPr>
              <p:cNvPicPr>
                <a:picLocks noChangeAspect="1"/>
              </p:cNvPicPr>
              <p:nvPr/>
            </p:nvPicPr>
            <p:blipFill>
              <a:blip r:embed="rId2"/>
              <a:srcRect l="6731" r="6731" b="4307"/>
              <a:stretch>
                <a:fillRect/>
              </a:stretch>
            </p:blipFill>
            <p:spPr>
              <a:xfrm>
                <a:off x="11478755" y="5198712"/>
                <a:ext cx="423427" cy="353875"/>
              </a:xfrm>
              <a:prstGeom prst="rect">
                <a:avLst/>
              </a:prstGeom>
            </p:spPr>
          </p:pic>
          <p:pic>
            <p:nvPicPr>
              <p:cNvPr id="18" name="Picture 17" descr="バケツのポップコーンイラストのフリー素材｜イラストイメージ">
                <a:extLst>
                  <a:ext uri="{FF2B5EF4-FFF2-40B4-BE49-F238E27FC236}">
                    <a16:creationId xmlns:a16="http://schemas.microsoft.com/office/drawing/2014/main" id="{6F4AA40F-30DC-18EA-438E-AD2C60D6A80F}"/>
                  </a:ext>
                </a:extLst>
              </p:cNvPr>
              <p:cNvPicPr>
                <a:picLocks noChangeAspect="1"/>
              </p:cNvPicPr>
              <p:nvPr/>
            </p:nvPicPr>
            <p:blipFill>
              <a:blip r:embed="rId2"/>
              <a:srcRect l="6731" r="6731" b="4307"/>
              <a:stretch>
                <a:fillRect/>
              </a:stretch>
            </p:blipFill>
            <p:spPr>
              <a:xfrm>
                <a:off x="11478755" y="6132162"/>
                <a:ext cx="423427" cy="353875"/>
              </a:xfrm>
              <a:prstGeom prst="rect">
                <a:avLst/>
              </a:prstGeom>
            </p:spPr>
          </p:pic>
          <p:pic>
            <p:nvPicPr>
              <p:cNvPr id="19" name="Picture 18" descr="バケツのポップコーンイラストのフリー素材｜イラストイメージ">
                <a:extLst>
                  <a:ext uri="{FF2B5EF4-FFF2-40B4-BE49-F238E27FC236}">
                    <a16:creationId xmlns:a16="http://schemas.microsoft.com/office/drawing/2014/main" id="{3E1EBACA-7309-9A37-3711-189F6472BC3E}"/>
                  </a:ext>
                </a:extLst>
              </p:cNvPr>
              <p:cNvPicPr>
                <a:picLocks noChangeAspect="1"/>
              </p:cNvPicPr>
              <p:nvPr/>
            </p:nvPicPr>
            <p:blipFill>
              <a:blip r:embed="rId2"/>
              <a:srcRect l="6731" r="6731" b="4307"/>
              <a:stretch>
                <a:fillRect/>
              </a:stretch>
            </p:blipFill>
            <p:spPr>
              <a:xfrm>
                <a:off x="11478755" y="4722462"/>
                <a:ext cx="423427" cy="353875"/>
              </a:xfrm>
              <a:prstGeom prst="rect">
                <a:avLst/>
              </a:prstGeom>
            </p:spPr>
          </p:pic>
          <p:pic>
            <p:nvPicPr>
              <p:cNvPr id="20" name="Picture 19" descr="バケツのポップコーンイラストのフリー素材｜イラストイメージ">
                <a:extLst>
                  <a:ext uri="{FF2B5EF4-FFF2-40B4-BE49-F238E27FC236}">
                    <a16:creationId xmlns:a16="http://schemas.microsoft.com/office/drawing/2014/main" id="{CE2B854C-59EA-4C4F-A29F-E7DA61199E82}"/>
                  </a:ext>
                </a:extLst>
              </p:cNvPr>
              <p:cNvPicPr>
                <a:picLocks noChangeAspect="1"/>
              </p:cNvPicPr>
              <p:nvPr/>
            </p:nvPicPr>
            <p:blipFill>
              <a:blip r:embed="rId2"/>
              <a:srcRect l="6731" r="6731" b="4307"/>
              <a:stretch>
                <a:fillRect/>
              </a:stretch>
            </p:blipFill>
            <p:spPr>
              <a:xfrm>
                <a:off x="11478755" y="5674962"/>
                <a:ext cx="423427" cy="353875"/>
              </a:xfrm>
              <a:prstGeom prst="rect">
                <a:avLst/>
              </a:prstGeom>
            </p:spPr>
          </p:pic>
        </p:grpSp>
      </p:grpSp>
    </p:spTree>
    <p:extLst>
      <p:ext uri="{BB962C8B-B14F-4D97-AF65-F5344CB8AC3E}">
        <p14:creationId xmlns:p14="http://schemas.microsoft.com/office/powerpoint/2010/main" val="110013795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D602E2-FD81-EFAF-6122-87918AE06C4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E215A1C-1AE0-BDB3-6C93-F3A2B31CF66F}"/>
              </a:ext>
            </a:extLst>
          </p:cNvPr>
          <p:cNvSpPr>
            <a:spLocks noGrp="1"/>
          </p:cNvSpPr>
          <p:nvPr>
            <p:ph type="title"/>
          </p:nvPr>
        </p:nvSpPr>
        <p:spPr/>
        <p:txBody>
          <a:bodyPr/>
          <a:lstStyle/>
          <a:p>
            <a:r>
              <a:rPr lang="ja-JP" altLang="en-US"/>
              <a:t>ふりかえり</a:t>
            </a:r>
            <a:endParaRPr kumimoji="1" lang="en-US"/>
          </a:p>
        </p:txBody>
      </p:sp>
      <p:sp>
        <p:nvSpPr>
          <p:cNvPr id="3" name="Content Placeholder 2">
            <a:extLst>
              <a:ext uri="{FF2B5EF4-FFF2-40B4-BE49-F238E27FC236}">
                <a16:creationId xmlns:a16="http://schemas.microsoft.com/office/drawing/2014/main" id="{27D0F83C-95CA-D370-A59E-311994E98CB7}"/>
              </a:ext>
            </a:extLst>
          </p:cNvPr>
          <p:cNvSpPr>
            <a:spLocks noGrp="1"/>
          </p:cNvSpPr>
          <p:nvPr>
            <p:ph idx="1"/>
          </p:nvPr>
        </p:nvSpPr>
        <p:spPr>
          <a:xfrm>
            <a:off x="769188" y="1454689"/>
            <a:ext cx="10515600" cy="4713198"/>
          </a:xfrm>
        </p:spPr>
        <p:txBody>
          <a:bodyPr>
            <a:normAutofit/>
          </a:bodyPr>
          <a:lstStyle/>
          <a:p>
            <a:pPr marL="0" indent="0">
              <a:buNone/>
            </a:pPr>
            <a:r>
              <a:rPr lang="en-US" altLang="zh-TW"/>
              <a:t>Problem</a:t>
            </a:r>
            <a:r>
              <a:rPr lang="zh-TW" altLang="en-US"/>
              <a:t>（</a:t>
            </a:r>
            <a:r>
              <a:rPr lang="ja-JP" altLang="en-US"/>
              <a:t>問題点・課題</a:t>
            </a:r>
            <a:r>
              <a:rPr lang="zh-TW" altLang="en-US"/>
              <a:t>）</a:t>
            </a:r>
            <a:endParaRPr lang="en-US" altLang="zh-TW"/>
          </a:p>
          <a:p>
            <a:r>
              <a:rPr lang="ja-JP" altLang="en-US"/>
              <a:t>コミュニケーション</a:t>
            </a:r>
          </a:p>
          <a:p>
            <a:pPr lvl="1"/>
            <a:r>
              <a:rPr lang="ja-JP" altLang="en-US"/>
              <a:t>全員がミーティングに参加できていなかった時があった</a:t>
            </a:r>
          </a:p>
          <a:p>
            <a:pPr lvl="1"/>
            <a:r>
              <a:rPr lang="ja-JP" altLang="en-US"/>
              <a:t>ミーティングで何も話さない人がいた</a:t>
            </a:r>
          </a:p>
          <a:p>
            <a:r>
              <a:rPr lang="ja-JP" altLang="en-US"/>
              <a:t>役割分担</a:t>
            </a:r>
          </a:p>
          <a:p>
            <a:pPr lvl="1"/>
            <a:r>
              <a:rPr lang="ja-JP" altLang="en-US"/>
              <a:t>各自の作業量に偏りがあった</a:t>
            </a:r>
          </a:p>
          <a:p>
            <a:pPr lvl="1"/>
            <a:r>
              <a:rPr lang="ja-JP" altLang="en-US"/>
              <a:t>認識違いにより二人でそれぞれ同じ作業をしてしまうことがあった</a:t>
            </a:r>
          </a:p>
          <a:p>
            <a:r>
              <a:rPr lang="ja-JP" altLang="en-US"/>
              <a:t>明確なビジョンの不足</a:t>
            </a:r>
          </a:p>
          <a:p>
            <a:pPr lvl="1"/>
            <a:r>
              <a:rPr lang="ja-JP" altLang="en-US"/>
              <a:t>上流工程のドキュメントの質が低いために下流工程での成果物との差に矛盾が生じることがあった</a:t>
            </a:r>
          </a:p>
          <a:p>
            <a:pPr marL="0" indent="0">
              <a:buNone/>
            </a:pPr>
            <a:endParaRPr lang="en-US" altLang="zh-TW"/>
          </a:p>
        </p:txBody>
      </p:sp>
      <p:grpSp>
        <p:nvGrpSpPr>
          <p:cNvPr id="35" name="Group 34">
            <a:extLst>
              <a:ext uri="{FF2B5EF4-FFF2-40B4-BE49-F238E27FC236}">
                <a16:creationId xmlns:a16="http://schemas.microsoft.com/office/drawing/2014/main" id="{65AC8712-8A4C-4D91-14D4-D79081E6537A}"/>
              </a:ext>
            </a:extLst>
          </p:cNvPr>
          <p:cNvGrpSpPr/>
          <p:nvPr/>
        </p:nvGrpSpPr>
        <p:grpSpPr>
          <a:xfrm>
            <a:off x="134480" y="208589"/>
            <a:ext cx="11923032" cy="6653313"/>
            <a:chOff x="134480" y="169512"/>
            <a:chExt cx="11805802" cy="6516544"/>
          </a:xfrm>
        </p:grpSpPr>
        <p:grpSp>
          <p:nvGrpSpPr>
            <p:cNvPr id="5" name="Group 4">
              <a:extLst>
                <a:ext uri="{FF2B5EF4-FFF2-40B4-BE49-F238E27FC236}">
                  <a16:creationId xmlns:a16="http://schemas.microsoft.com/office/drawing/2014/main" id="{334EAB1C-60D1-6C5A-84EA-4A60B3251B51}"/>
                </a:ext>
              </a:extLst>
            </p:cNvPr>
            <p:cNvGrpSpPr/>
            <p:nvPr/>
          </p:nvGrpSpPr>
          <p:grpSpPr>
            <a:xfrm>
              <a:off x="11526380" y="169512"/>
              <a:ext cx="413902" cy="6497491"/>
              <a:chOff x="11478755" y="226662"/>
              <a:chExt cx="423427" cy="6259375"/>
            </a:xfrm>
          </p:grpSpPr>
          <p:pic>
            <p:nvPicPr>
              <p:cNvPr id="21" name="Picture 20" descr="バケツのポップコーンイラストのフリー素材｜イラストイメージ">
                <a:extLst>
                  <a:ext uri="{FF2B5EF4-FFF2-40B4-BE49-F238E27FC236}">
                    <a16:creationId xmlns:a16="http://schemas.microsoft.com/office/drawing/2014/main" id="{72FCD68A-5A96-D519-193D-B2B59D2ED3D4}"/>
                  </a:ext>
                </a:extLst>
              </p:cNvPr>
              <p:cNvPicPr>
                <a:picLocks noChangeAspect="1"/>
              </p:cNvPicPr>
              <p:nvPr/>
            </p:nvPicPr>
            <p:blipFill>
              <a:blip r:embed="rId2"/>
              <a:srcRect l="6731" r="6731" b="4307"/>
              <a:stretch>
                <a:fillRect/>
              </a:stretch>
            </p:blipFill>
            <p:spPr>
              <a:xfrm>
                <a:off x="11478755" y="226662"/>
                <a:ext cx="423427" cy="353875"/>
              </a:xfrm>
              <a:prstGeom prst="rect">
                <a:avLst/>
              </a:prstGeom>
            </p:spPr>
          </p:pic>
          <p:pic>
            <p:nvPicPr>
              <p:cNvPr id="22" name="Picture 21" descr="バケツのポップコーンイラストのフリー素材｜イラストイメージ">
                <a:extLst>
                  <a:ext uri="{FF2B5EF4-FFF2-40B4-BE49-F238E27FC236}">
                    <a16:creationId xmlns:a16="http://schemas.microsoft.com/office/drawing/2014/main" id="{2CBA989F-8B56-683B-1B46-2FD44657CCAD}"/>
                  </a:ext>
                </a:extLst>
              </p:cNvPr>
              <p:cNvPicPr>
                <a:picLocks noChangeAspect="1"/>
              </p:cNvPicPr>
              <p:nvPr/>
            </p:nvPicPr>
            <p:blipFill>
              <a:blip r:embed="rId2"/>
              <a:srcRect l="6731" r="6731" b="4307"/>
              <a:stretch>
                <a:fillRect/>
              </a:stretch>
            </p:blipFill>
            <p:spPr>
              <a:xfrm>
                <a:off x="11478755" y="674337"/>
                <a:ext cx="423427" cy="353875"/>
              </a:xfrm>
              <a:prstGeom prst="rect">
                <a:avLst/>
              </a:prstGeom>
            </p:spPr>
          </p:pic>
          <p:pic>
            <p:nvPicPr>
              <p:cNvPr id="23" name="Picture 22" descr="バケツのポップコーンイラストのフリー素材｜イラストイメージ">
                <a:extLst>
                  <a:ext uri="{FF2B5EF4-FFF2-40B4-BE49-F238E27FC236}">
                    <a16:creationId xmlns:a16="http://schemas.microsoft.com/office/drawing/2014/main" id="{83055279-02F8-EEB9-062B-333F03DC1CE7}"/>
                  </a:ext>
                </a:extLst>
              </p:cNvPr>
              <p:cNvPicPr>
                <a:picLocks noChangeAspect="1"/>
              </p:cNvPicPr>
              <p:nvPr/>
            </p:nvPicPr>
            <p:blipFill>
              <a:blip r:embed="rId2"/>
              <a:srcRect l="6731" r="6731" b="4307"/>
              <a:stretch>
                <a:fillRect/>
              </a:stretch>
            </p:blipFill>
            <p:spPr>
              <a:xfrm>
                <a:off x="11478755" y="1093437"/>
                <a:ext cx="423427" cy="353875"/>
              </a:xfrm>
              <a:prstGeom prst="rect">
                <a:avLst/>
              </a:prstGeom>
            </p:spPr>
          </p:pic>
          <p:pic>
            <p:nvPicPr>
              <p:cNvPr id="24" name="Picture 23" descr="バケツのポップコーンイラストのフリー素材｜イラストイメージ">
                <a:extLst>
                  <a:ext uri="{FF2B5EF4-FFF2-40B4-BE49-F238E27FC236}">
                    <a16:creationId xmlns:a16="http://schemas.microsoft.com/office/drawing/2014/main" id="{54763A93-79C1-840A-55FB-92B80BC9A727}"/>
                  </a:ext>
                </a:extLst>
              </p:cNvPr>
              <p:cNvPicPr>
                <a:picLocks noChangeAspect="1"/>
              </p:cNvPicPr>
              <p:nvPr/>
            </p:nvPicPr>
            <p:blipFill>
              <a:blip r:embed="rId2"/>
              <a:srcRect l="6731" r="6731" b="4307"/>
              <a:stretch>
                <a:fillRect/>
              </a:stretch>
            </p:blipFill>
            <p:spPr>
              <a:xfrm>
                <a:off x="11478755" y="1998312"/>
                <a:ext cx="423427" cy="353875"/>
              </a:xfrm>
              <a:prstGeom prst="rect">
                <a:avLst/>
              </a:prstGeom>
            </p:spPr>
          </p:pic>
          <p:pic>
            <p:nvPicPr>
              <p:cNvPr id="25" name="Picture 24" descr="バケツのポップコーンイラストのフリー素材｜イラストイメージ">
                <a:extLst>
                  <a:ext uri="{FF2B5EF4-FFF2-40B4-BE49-F238E27FC236}">
                    <a16:creationId xmlns:a16="http://schemas.microsoft.com/office/drawing/2014/main" id="{63E35777-7B03-58A3-8EFC-C66457CDAB07}"/>
                  </a:ext>
                </a:extLst>
              </p:cNvPr>
              <p:cNvPicPr>
                <a:picLocks noChangeAspect="1"/>
              </p:cNvPicPr>
              <p:nvPr/>
            </p:nvPicPr>
            <p:blipFill>
              <a:blip r:embed="rId2"/>
              <a:srcRect l="6731" r="6731" b="4307"/>
              <a:stretch>
                <a:fillRect/>
              </a:stretch>
            </p:blipFill>
            <p:spPr>
              <a:xfrm>
                <a:off x="11478755" y="2931762"/>
                <a:ext cx="423427" cy="353875"/>
              </a:xfrm>
              <a:prstGeom prst="rect">
                <a:avLst/>
              </a:prstGeom>
            </p:spPr>
          </p:pic>
          <p:pic>
            <p:nvPicPr>
              <p:cNvPr id="26" name="Picture 25" descr="バケツのポップコーンイラストのフリー素材｜イラストイメージ">
                <a:extLst>
                  <a:ext uri="{FF2B5EF4-FFF2-40B4-BE49-F238E27FC236}">
                    <a16:creationId xmlns:a16="http://schemas.microsoft.com/office/drawing/2014/main" id="{7B40E2A9-A836-45D5-0BD1-D7C0F1D4F354}"/>
                  </a:ext>
                </a:extLst>
              </p:cNvPr>
              <p:cNvPicPr>
                <a:picLocks noChangeAspect="1"/>
              </p:cNvPicPr>
              <p:nvPr/>
            </p:nvPicPr>
            <p:blipFill>
              <a:blip r:embed="rId2"/>
              <a:srcRect l="6731" r="6731" b="4307"/>
              <a:stretch>
                <a:fillRect/>
              </a:stretch>
            </p:blipFill>
            <p:spPr>
              <a:xfrm>
                <a:off x="11478755" y="1522062"/>
                <a:ext cx="423427" cy="353875"/>
              </a:xfrm>
              <a:prstGeom prst="rect">
                <a:avLst/>
              </a:prstGeom>
            </p:spPr>
          </p:pic>
          <p:pic>
            <p:nvPicPr>
              <p:cNvPr id="27" name="Picture 26" descr="バケツのポップコーンイラストのフリー素材｜イラストイメージ">
                <a:extLst>
                  <a:ext uri="{FF2B5EF4-FFF2-40B4-BE49-F238E27FC236}">
                    <a16:creationId xmlns:a16="http://schemas.microsoft.com/office/drawing/2014/main" id="{5E4B8F8F-188B-7376-0D95-669F420A4A02}"/>
                  </a:ext>
                </a:extLst>
              </p:cNvPr>
              <p:cNvPicPr>
                <a:picLocks noChangeAspect="1"/>
              </p:cNvPicPr>
              <p:nvPr/>
            </p:nvPicPr>
            <p:blipFill>
              <a:blip r:embed="rId2"/>
              <a:srcRect l="6731" r="6731" b="4307"/>
              <a:stretch>
                <a:fillRect/>
              </a:stretch>
            </p:blipFill>
            <p:spPr>
              <a:xfrm>
                <a:off x="11478755" y="2474562"/>
                <a:ext cx="423427" cy="353875"/>
              </a:xfrm>
              <a:prstGeom prst="rect">
                <a:avLst/>
              </a:prstGeom>
            </p:spPr>
          </p:pic>
          <p:pic>
            <p:nvPicPr>
              <p:cNvPr id="28" name="Picture 27" descr="バケツのポップコーンイラストのフリー素材｜イラストイメージ">
                <a:extLst>
                  <a:ext uri="{FF2B5EF4-FFF2-40B4-BE49-F238E27FC236}">
                    <a16:creationId xmlns:a16="http://schemas.microsoft.com/office/drawing/2014/main" id="{6B25BF46-BB99-B7AA-B310-38080F67363F}"/>
                  </a:ext>
                </a:extLst>
              </p:cNvPr>
              <p:cNvPicPr>
                <a:picLocks noChangeAspect="1"/>
              </p:cNvPicPr>
              <p:nvPr/>
            </p:nvPicPr>
            <p:blipFill>
              <a:blip r:embed="rId2"/>
              <a:srcRect l="6731" r="6731" b="4307"/>
              <a:stretch>
                <a:fillRect/>
              </a:stretch>
            </p:blipFill>
            <p:spPr>
              <a:xfrm>
                <a:off x="11478755" y="3427062"/>
                <a:ext cx="423427" cy="353875"/>
              </a:xfrm>
              <a:prstGeom prst="rect">
                <a:avLst/>
              </a:prstGeom>
            </p:spPr>
          </p:pic>
          <p:pic>
            <p:nvPicPr>
              <p:cNvPr id="29" name="Picture 28" descr="バケツのポップコーンイラストのフリー素材｜イラストイメージ">
                <a:extLst>
                  <a:ext uri="{FF2B5EF4-FFF2-40B4-BE49-F238E27FC236}">
                    <a16:creationId xmlns:a16="http://schemas.microsoft.com/office/drawing/2014/main" id="{BAA7CA75-B885-26C4-A28C-2226DEAF2B40}"/>
                  </a:ext>
                </a:extLst>
              </p:cNvPr>
              <p:cNvPicPr>
                <a:picLocks noChangeAspect="1"/>
              </p:cNvPicPr>
              <p:nvPr/>
            </p:nvPicPr>
            <p:blipFill>
              <a:blip r:embed="rId2"/>
              <a:srcRect l="6731" r="6731" b="4307"/>
              <a:stretch>
                <a:fillRect/>
              </a:stretch>
            </p:blipFill>
            <p:spPr>
              <a:xfrm>
                <a:off x="11478755" y="3874737"/>
                <a:ext cx="423427" cy="353875"/>
              </a:xfrm>
              <a:prstGeom prst="rect">
                <a:avLst/>
              </a:prstGeom>
            </p:spPr>
          </p:pic>
          <p:pic>
            <p:nvPicPr>
              <p:cNvPr id="30" name="Picture 29" descr="バケツのポップコーンイラストのフリー素材｜イラストイメージ">
                <a:extLst>
                  <a:ext uri="{FF2B5EF4-FFF2-40B4-BE49-F238E27FC236}">
                    <a16:creationId xmlns:a16="http://schemas.microsoft.com/office/drawing/2014/main" id="{BB9F4373-EEE0-59C2-319A-A5EABB205567}"/>
                  </a:ext>
                </a:extLst>
              </p:cNvPr>
              <p:cNvPicPr>
                <a:picLocks noChangeAspect="1"/>
              </p:cNvPicPr>
              <p:nvPr/>
            </p:nvPicPr>
            <p:blipFill>
              <a:blip r:embed="rId2"/>
              <a:srcRect l="6731" r="6731" b="4307"/>
              <a:stretch>
                <a:fillRect/>
              </a:stretch>
            </p:blipFill>
            <p:spPr>
              <a:xfrm>
                <a:off x="11478755" y="4293837"/>
                <a:ext cx="423427" cy="353875"/>
              </a:xfrm>
              <a:prstGeom prst="rect">
                <a:avLst/>
              </a:prstGeom>
            </p:spPr>
          </p:pic>
          <p:pic>
            <p:nvPicPr>
              <p:cNvPr id="31" name="Picture 30" descr="バケツのポップコーンイラストのフリー素材｜イラストイメージ">
                <a:extLst>
                  <a:ext uri="{FF2B5EF4-FFF2-40B4-BE49-F238E27FC236}">
                    <a16:creationId xmlns:a16="http://schemas.microsoft.com/office/drawing/2014/main" id="{9842462D-0946-F901-1967-7795E9D4621C}"/>
                  </a:ext>
                </a:extLst>
              </p:cNvPr>
              <p:cNvPicPr>
                <a:picLocks noChangeAspect="1"/>
              </p:cNvPicPr>
              <p:nvPr/>
            </p:nvPicPr>
            <p:blipFill>
              <a:blip r:embed="rId2"/>
              <a:srcRect l="6731" r="6731" b="4307"/>
              <a:stretch>
                <a:fillRect/>
              </a:stretch>
            </p:blipFill>
            <p:spPr>
              <a:xfrm>
                <a:off x="11478755" y="5198712"/>
                <a:ext cx="423427" cy="353875"/>
              </a:xfrm>
              <a:prstGeom prst="rect">
                <a:avLst/>
              </a:prstGeom>
            </p:spPr>
          </p:pic>
          <p:pic>
            <p:nvPicPr>
              <p:cNvPr id="32" name="Picture 31" descr="バケツのポップコーンイラストのフリー素材｜イラストイメージ">
                <a:extLst>
                  <a:ext uri="{FF2B5EF4-FFF2-40B4-BE49-F238E27FC236}">
                    <a16:creationId xmlns:a16="http://schemas.microsoft.com/office/drawing/2014/main" id="{459D3754-6265-F95D-FFC6-6B5706F85993}"/>
                  </a:ext>
                </a:extLst>
              </p:cNvPr>
              <p:cNvPicPr>
                <a:picLocks noChangeAspect="1"/>
              </p:cNvPicPr>
              <p:nvPr/>
            </p:nvPicPr>
            <p:blipFill>
              <a:blip r:embed="rId2"/>
              <a:srcRect l="6731" r="6731" b="4307"/>
              <a:stretch>
                <a:fillRect/>
              </a:stretch>
            </p:blipFill>
            <p:spPr>
              <a:xfrm>
                <a:off x="11478755" y="6132162"/>
                <a:ext cx="423427" cy="353875"/>
              </a:xfrm>
              <a:prstGeom prst="rect">
                <a:avLst/>
              </a:prstGeom>
            </p:spPr>
          </p:pic>
          <p:pic>
            <p:nvPicPr>
              <p:cNvPr id="33" name="Picture 32" descr="バケツのポップコーンイラストのフリー素材｜イラストイメージ">
                <a:extLst>
                  <a:ext uri="{FF2B5EF4-FFF2-40B4-BE49-F238E27FC236}">
                    <a16:creationId xmlns:a16="http://schemas.microsoft.com/office/drawing/2014/main" id="{739F52D3-FA6A-E5F9-125E-4A177ABD5635}"/>
                  </a:ext>
                </a:extLst>
              </p:cNvPr>
              <p:cNvPicPr>
                <a:picLocks noChangeAspect="1"/>
              </p:cNvPicPr>
              <p:nvPr/>
            </p:nvPicPr>
            <p:blipFill>
              <a:blip r:embed="rId2"/>
              <a:srcRect l="6731" r="6731" b="4307"/>
              <a:stretch>
                <a:fillRect/>
              </a:stretch>
            </p:blipFill>
            <p:spPr>
              <a:xfrm>
                <a:off x="11478755" y="4722462"/>
                <a:ext cx="423427" cy="353875"/>
              </a:xfrm>
              <a:prstGeom prst="rect">
                <a:avLst/>
              </a:prstGeom>
            </p:spPr>
          </p:pic>
          <p:pic>
            <p:nvPicPr>
              <p:cNvPr id="34" name="Picture 33" descr="バケツのポップコーンイラストのフリー素材｜イラストイメージ">
                <a:extLst>
                  <a:ext uri="{FF2B5EF4-FFF2-40B4-BE49-F238E27FC236}">
                    <a16:creationId xmlns:a16="http://schemas.microsoft.com/office/drawing/2014/main" id="{3072609B-7167-C055-5FE1-15EA85AC028F}"/>
                  </a:ext>
                </a:extLst>
              </p:cNvPr>
              <p:cNvPicPr>
                <a:picLocks noChangeAspect="1"/>
              </p:cNvPicPr>
              <p:nvPr/>
            </p:nvPicPr>
            <p:blipFill>
              <a:blip r:embed="rId2"/>
              <a:srcRect l="6731" r="6731" b="4307"/>
              <a:stretch>
                <a:fillRect/>
              </a:stretch>
            </p:blipFill>
            <p:spPr>
              <a:xfrm>
                <a:off x="11478755" y="5674962"/>
                <a:ext cx="423427" cy="353875"/>
              </a:xfrm>
              <a:prstGeom prst="rect">
                <a:avLst/>
              </a:prstGeom>
            </p:spPr>
          </p:pic>
        </p:grpSp>
        <p:grpSp>
          <p:nvGrpSpPr>
            <p:cNvPr id="6" name="Group 5">
              <a:extLst>
                <a:ext uri="{FF2B5EF4-FFF2-40B4-BE49-F238E27FC236}">
                  <a16:creationId xmlns:a16="http://schemas.microsoft.com/office/drawing/2014/main" id="{C0CA271B-DD4C-2A3F-6606-BEFE84774A6B}"/>
                </a:ext>
              </a:extLst>
            </p:cNvPr>
            <p:cNvGrpSpPr/>
            <p:nvPr/>
          </p:nvGrpSpPr>
          <p:grpSpPr>
            <a:xfrm>
              <a:off x="134480" y="169512"/>
              <a:ext cx="423427" cy="6516544"/>
              <a:chOff x="11478755" y="226662"/>
              <a:chExt cx="423427" cy="6259375"/>
            </a:xfrm>
          </p:grpSpPr>
          <p:pic>
            <p:nvPicPr>
              <p:cNvPr id="7" name="Picture 6" descr="バケツのポップコーンイラストのフリー素材｜イラストイメージ">
                <a:extLst>
                  <a:ext uri="{FF2B5EF4-FFF2-40B4-BE49-F238E27FC236}">
                    <a16:creationId xmlns:a16="http://schemas.microsoft.com/office/drawing/2014/main" id="{C4041794-34EA-1BA5-DFB1-0EC606A987E5}"/>
                  </a:ext>
                </a:extLst>
              </p:cNvPr>
              <p:cNvPicPr>
                <a:picLocks noChangeAspect="1"/>
              </p:cNvPicPr>
              <p:nvPr/>
            </p:nvPicPr>
            <p:blipFill>
              <a:blip r:embed="rId2"/>
              <a:srcRect l="6731" r="6731" b="4307"/>
              <a:stretch>
                <a:fillRect/>
              </a:stretch>
            </p:blipFill>
            <p:spPr>
              <a:xfrm>
                <a:off x="11478755" y="226662"/>
                <a:ext cx="423427" cy="353875"/>
              </a:xfrm>
              <a:prstGeom prst="rect">
                <a:avLst/>
              </a:prstGeom>
            </p:spPr>
          </p:pic>
          <p:pic>
            <p:nvPicPr>
              <p:cNvPr id="8" name="Picture 7" descr="バケツのポップコーンイラストのフリー素材｜イラストイメージ">
                <a:extLst>
                  <a:ext uri="{FF2B5EF4-FFF2-40B4-BE49-F238E27FC236}">
                    <a16:creationId xmlns:a16="http://schemas.microsoft.com/office/drawing/2014/main" id="{AA62DDB6-84B4-D099-5017-D102AEB35304}"/>
                  </a:ext>
                </a:extLst>
              </p:cNvPr>
              <p:cNvPicPr>
                <a:picLocks noChangeAspect="1"/>
              </p:cNvPicPr>
              <p:nvPr/>
            </p:nvPicPr>
            <p:blipFill>
              <a:blip r:embed="rId2"/>
              <a:srcRect l="6731" r="6731" b="4307"/>
              <a:stretch>
                <a:fillRect/>
              </a:stretch>
            </p:blipFill>
            <p:spPr>
              <a:xfrm>
                <a:off x="11478755" y="674337"/>
                <a:ext cx="423427" cy="353875"/>
              </a:xfrm>
              <a:prstGeom prst="rect">
                <a:avLst/>
              </a:prstGeom>
            </p:spPr>
          </p:pic>
          <p:pic>
            <p:nvPicPr>
              <p:cNvPr id="9" name="Picture 8" descr="バケツのポップコーンイラストのフリー素材｜イラストイメージ">
                <a:extLst>
                  <a:ext uri="{FF2B5EF4-FFF2-40B4-BE49-F238E27FC236}">
                    <a16:creationId xmlns:a16="http://schemas.microsoft.com/office/drawing/2014/main" id="{B7784BA3-0901-5AA2-929C-A6ECAAE65FE2}"/>
                  </a:ext>
                </a:extLst>
              </p:cNvPr>
              <p:cNvPicPr>
                <a:picLocks noChangeAspect="1"/>
              </p:cNvPicPr>
              <p:nvPr/>
            </p:nvPicPr>
            <p:blipFill>
              <a:blip r:embed="rId2"/>
              <a:srcRect l="6731" r="6731" b="4307"/>
              <a:stretch>
                <a:fillRect/>
              </a:stretch>
            </p:blipFill>
            <p:spPr>
              <a:xfrm>
                <a:off x="11478755" y="1093437"/>
                <a:ext cx="423427" cy="353875"/>
              </a:xfrm>
              <a:prstGeom prst="rect">
                <a:avLst/>
              </a:prstGeom>
            </p:spPr>
          </p:pic>
          <p:pic>
            <p:nvPicPr>
              <p:cNvPr id="10" name="Picture 9" descr="バケツのポップコーンイラストのフリー素材｜イラストイメージ">
                <a:extLst>
                  <a:ext uri="{FF2B5EF4-FFF2-40B4-BE49-F238E27FC236}">
                    <a16:creationId xmlns:a16="http://schemas.microsoft.com/office/drawing/2014/main" id="{F1D88CF5-D764-982D-C841-19009A0CAD0E}"/>
                  </a:ext>
                </a:extLst>
              </p:cNvPr>
              <p:cNvPicPr>
                <a:picLocks noChangeAspect="1"/>
              </p:cNvPicPr>
              <p:nvPr/>
            </p:nvPicPr>
            <p:blipFill>
              <a:blip r:embed="rId2"/>
              <a:srcRect l="6731" r="6731" b="4307"/>
              <a:stretch>
                <a:fillRect/>
              </a:stretch>
            </p:blipFill>
            <p:spPr>
              <a:xfrm>
                <a:off x="11478755" y="1998312"/>
                <a:ext cx="423427" cy="353875"/>
              </a:xfrm>
              <a:prstGeom prst="rect">
                <a:avLst/>
              </a:prstGeom>
            </p:spPr>
          </p:pic>
          <p:pic>
            <p:nvPicPr>
              <p:cNvPr id="11" name="Picture 10" descr="バケツのポップコーンイラストのフリー素材｜イラストイメージ">
                <a:extLst>
                  <a:ext uri="{FF2B5EF4-FFF2-40B4-BE49-F238E27FC236}">
                    <a16:creationId xmlns:a16="http://schemas.microsoft.com/office/drawing/2014/main" id="{C7EAFD89-67AE-B52D-5D33-11A7269D7707}"/>
                  </a:ext>
                </a:extLst>
              </p:cNvPr>
              <p:cNvPicPr>
                <a:picLocks noChangeAspect="1"/>
              </p:cNvPicPr>
              <p:nvPr/>
            </p:nvPicPr>
            <p:blipFill>
              <a:blip r:embed="rId2"/>
              <a:srcRect l="6731" r="6731" b="4307"/>
              <a:stretch>
                <a:fillRect/>
              </a:stretch>
            </p:blipFill>
            <p:spPr>
              <a:xfrm>
                <a:off x="11478755" y="2931762"/>
                <a:ext cx="423427" cy="353875"/>
              </a:xfrm>
              <a:prstGeom prst="rect">
                <a:avLst/>
              </a:prstGeom>
            </p:spPr>
          </p:pic>
          <p:pic>
            <p:nvPicPr>
              <p:cNvPr id="12" name="Picture 11" descr="バケツのポップコーンイラストのフリー素材｜イラストイメージ">
                <a:extLst>
                  <a:ext uri="{FF2B5EF4-FFF2-40B4-BE49-F238E27FC236}">
                    <a16:creationId xmlns:a16="http://schemas.microsoft.com/office/drawing/2014/main" id="{439254B8-14F6-D0D4-DD20-1D6AF6A380AD}"/>
                  </a:ext>
                </a:extLst>
              </p:cNvPr>
              <p:cNvPicPr>
                <a:picLocks noChangeAspect="1"/>
              </p:cNvPicPr>
              <p:nvPr/>
            </p:nvPicPr>
            <p:blipFill>
              <a:blip r:embed="rId2"/>
              <a:srcRect l="6731" r="6731" b="4307"/>
              <a:stretch>
                <a:fillRect/>
              </a:stretch>
            </p:blipFill>
            <p:spPr>
              <a:xfrm>
                <a:off x="11478755" y="1522062"/>
                <a:ext cx="423427" cy="353875"/>
              </a:xfrm>
              <a:prstGeom prst="rect">
                <a:avLst/>
              </a:prstGeom>
            </p:spPr>
          </p:pic>
          <p:pic>
            <p:nvPicPr>
              <p:cNvPr id="13" name="Picture 12" descr="バケツのポップコーンイラストのフリー素材｜イラストイメージ">
                <a:extLst>
                  <a:ext uri="{FF2B5EF4-FFF2-40B4-BE49-F238E27FC236}">
                    <a16:creationId xmlns:a16="http://schemas.microsoft.com/office/drawing/2014/main" id="{2B6BB545-EADC-CA56-5509-7D9D592CA14A}"/>
                  </a:ext>
                </a:extLst>
              </p:cNvPr>
              <p:cNvPicPr>
                <a:picLocks noChangeAspect="1"/>
              </p:cNvPicPr>
              <p:nvPr/>
            </p:nvPicPr>
            <p:blipFill>
              <a:blip r:embed="rId2"/>
              <a:srcRect l="6731" r="6731" b="4307"/>
              <a:stretch>
                <a:fillRect/>
              </a:stretch>
            </p:blipFill>
            <p:spPr>
              <a:xfrm>
                <a:off x="11478755" y="2474562"/>
                <a:ext cx="423427" cy="353875"/>
              </a:xfrm>
              <a:prstGeom prst="rect">
                <a:avLst/>
              </a:prstGeom>
            </p:spPr>
          </p:pic>
          <p:pic>
            <p:nvPicPr>
              <p:cNvPr id="14" name="Picture 13" descr="バケツのポップコーンイラストのフリー素材｜イラストイメージ">
                <a:extLst>
                  <a:ext uri="{FF2B5EF4-FFF2-40B4-BE49-F238E27FC236}">
                    <a16:creationId xmlns:a16="http://schemas.microsoft.com/office/drawing/2014/main" id="{960CB801-352E-1FCF-069F-A7F154110B7A}"/>
                  </a:ext>
                </a:extLst>
              </p:cNvPr>
              <p:cNvPicPr>
                <a:picLocks noChangeAspect="1"/>
              </p:cNvPicPr>
              <p:nvPr/>
            </p:nvPicPr>
            <p:blipFill>
              <a:blip r:embed="rId2"/>
              <a:srcRect l="6731" r="6731" b="4307"/>
              <a:stretch>
                <a:fillRect/>
              </a:stretch>
            </p:blipFill>
            <p:spPr>
              <a:xfrm>
                <a:off x="11478755" y="3427062"/>
                <a:ext cx="423427" cy="353875"/>
              </a:xfrm>
              <a:prstGeom prst="rect">
                <a:avLst/>
              </a:prstGeom>
            </p:spPr>
          </p:pic>
          <p:pic>
            <p:nvPicPr>
              <p:cNvPr id="15" name="Picture 14" descr="バケツのポップコーンイラストのフリー素材｜イラストイメージ">
                <a:extLst>
                  <a:ext uri="{FF2B5EF4-FFF2-40B4-BE49-F238E27FC236}">
                    <a16:creationId xmlns:a16="http://schemas.microsoft.com/office/drawing/2014/main" id="{C64EE857-74BD-78A9-F112-8DF8D6D4F901}"/>
                  </a:ext>
                </a:extLst>
              </p:cNvPr>
              <p:cNvPicPr>
                <a:picLocks noChangeAspect="1"/>
              </p:cNvPicPr>
              <p:nvPr/>
            </p:nvPicPr>
            <p:blipFill>
              <a:blip r:embed="rId2"/>
              <a:srcRect l="6731" r="6731" b="4307"/>
              <a:stretch>
                <a:fillRect/>
              </a:stretch>
            </p:blipFill>
            <p:spPr>
              <a:xfrm>
                <a:off x="11478755" y="3874737"/>
                <a:ext cx="423427" cy="353875"/>
              </a:xfrm>
              <a:prstGeom prst="rect">
                <a:avLst/>
              </a:prstGeom>
            </p:spPr>
          </p:pic>
          <p:pic>
            <p:nvPicPr>
              <p:cNvPr id="16" name="Picture 15" descr="バケツのポップコーンイラストのフリー素材｜イラストイメージ">
                <a:extLst>
                  <a:ext uri="{FF2B5EF4-FFF2-40B4-BE49-F238E27FC236}">
                    <a16:creationId xmlns:a16="http://schemas.microsoft.com/office/drawing/2014/main" id="{0F3D946A-AAC9-0F0A-B129-37914D9A9315}"/>
                  </a:ext>
                </a:extLst>
              </p:cNvPr>
              <p:cNvPicPr>
                <a:picLocks noChangeAspect="1"/>
              </p:cNvPicPr>
              <p:nvPr/>
            </p:nvPicPr>
            <p:blipFill>
              <a:blip r:embed="rId2"/>
              <a:srcRect l="6731" r="6731" b="4307"/>
              <a:stretch>
                <a:fillRect/>
              </a:stretch>
            </p:blipFill>
            <p:spPr>
              <a:xfrm>
                <a:off x="11478755" y="4293837"/>
                <a:ext cx="423427" cy="353875"/>
              </a:xfrm>
              <a:prstGeom prst="rect">
                <a:avLst/>
              </a:prstGeom>
            </p:spPr>
          </p:pic>
          <p:pic>
            <p:nvPicPr>
              <p:cNvPr id="17" name="Picture 16" descr="バケツのポップコーンイラストのフリー素材｜イラストイメージ">
                <a:extLst>
                  <a:ext uri="{FF2B5EF4-FFF2-40B4-BE49-F238E27FC236}">
                    <a16:creationId xmlns:a16="http://schemas.microsoft.com/office/drawing/2014/main" id="{3CEDB33C-E6B7-F9F1-984E-1012D9212A78}"/>
                  </a:ext>
                </a:extLst>
              </p:cNvPr>
              <p:cNvPicPr>
                <a:picLocks noChangeAspect="1"/>
              </p:cNvPicPr>
              <p:nvPr/>
            </p:nvPicPr>
            <p:blipFill>
              <a:blip r:embed="rId2"/>
              <a:srcRect l="6731" r="6731" b="4307"/>
              <a:stretch>
                <a:fillRect/>
              </a:stretch>
            </p:blipFill>
            <p:spPr>
              <a:xfrm>
                <a:off x="11478755" y="5198712"/>
                <a:ext cx="423427" cy="353875"/>
              </a:xfrm>
              <a:prstGeom prst="rect">
                <a:avLst/>
              </a:prstGeom>
            </p:spPr>
          </p:pic>
          <p:pic>
            <p:nvPicPr>
              <p:cNvPr id="18" name="Picture 17" descr="バケツのポップコーンイラストのフリー素材｜イラストイメージ">
                <a:extLst>
                  <a:ext uri="{FF2B5EF4-FFF2-40B4-BE49-F238E27FC236}">
                    <a16:creationId xmlns:a16="http://schemas.microsoft.com/office/drawing/2014/main" id="{143DB2E9-562C-C270-9EDA-C0CF1401FC83}"/>
                  </a:ext>
                </a:extLst>
              </p:cNvPr>
              <p:cNvPicPr>
                <a:picLocks noChangeAspect="1"/>
              </p:cNvPicPr>
              <p:nvPr/>
            </p:nvPicPr>
            <p:blipFill>
              <a:blip r:embed="rId2"/>
              <a:srcRect l="6731" r="6731" b="4307"/>
              <a:stretch>
                <a:fillRect/>
              </a:stretch>
            </p:blipFill>
            <p:spPr>
              <a:xfrm>
                <a:off x="11478755" y="6132162"/>
                <a:ext cx="423427" cy="353875"/>
              </a:xfrm>
              <a:prstGeom prst="rect">
                <a:avLst/>
              </a:prstGeom>
            </p:spPr>
          </p:pic>
          <p:pic>
            <p:nvPicPr>
              <p:cNvPr id="19" name="Picture 18" descr="バケツのポップコーンイラストのフリー素材｜イラストイメージ">
                <a:extLst>
                  <a:ext uri="{FF2B5EF4-FFF2-40B4-BE49-F238E27FC236}">
                    <a16:creationId xmlns:a16="http://schemas.microsoft.com/office/drawing/2014/main" id="{2561400D-7196-7E2A-F502-3AAAA919D35E}"/>
                  </a:ext>
                </a:extLst>
              </p:cNvPr>
              <p:cNvPicPr>
                <a:picLocks noChangeAspect="1"/>
              </p:cNvPicPr>
              <p:nvPr/>
            </p:nvPicPr>
            <p:blipFill>
              <a:blip r:embed="rId2"/>
              <a:srcRect l="6731" r="6731" b="4307"/>
              <a:stretch>
                <a:fillRect/>
              </a:stretch>
            </p:blipFill>
            <p:spPr>
              <a:xfrm>
                <a:off x="11478755" y="4722462"/>
                <a:ext cx="423427" cy="353875"/>
              </a:xfrm>
              <a:prstGeom prst="rect">
                <a:avLst/>
              </a:prstGeom>
            </p:spPr>
          </p:pic>
          <p:pic>
            <p:nvPicPr>
              <p:cNvPr id="20" name="Picture 19" descr="バケツのポップコーンイラストのフリー素材｜イラストイメージ">
                <a:extLst>
                  <a:ext uri="{FF2B5EF4-FFF2-40B4-BE49-F238E27FC236}">
                    <a16:creationId xmlns:a16="http://schemas.microsoft.com/office/drawing/2014/main" id="{CE4A3E43-E4C6-066B-54CD-8DCDCD749FDC}"/>
                  </a:ext>
                </a:extLst>
              </p:cNvPr>
              <p:cNvPicPr>
                <a:picLocks noChangeAspect="1"/>
              </p:cNvPicPr>
              <p:nvPr/>
            </p:nvPicPr>
            <p:blipFill>
              <a:blip r:embed="rId2"/>
              <a:srcRect l="6731" r="6731" b="4307"/>
              <a:stretch>
                <a:fillRect/>
              </a:stretch>
            </p:blipFill>
            <p:spPr>
              <a:xfrm>
                <a:off x="11478755" y="5674962"/>
                <a:ext cx="423427" cy="353875"/>
              </a:xfrm>
              <a:prstGeom prst="rect">
                <a:avLst/>
              </a:prstGeom>
            </p:spPr>
          </p:pic>
        </p:grpSp>
      </p:grpSp>
    </p:spTree>
    <p:extLst>
      <p:ext uri="{BB962C8B-B14F-4D97-AF65-F5344CB8AC3E}">
        <p14:creationId xmlns:p14="http://schemas.microsoft.com/office/powerpoint/2010/main" val="275695179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6353A-9854-E973-46B1-39578541541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A949C8E-6D4E-F456-CCC1-17A49835449E}"/>
              </a:ext>
            </a:extLst>
          </p:cNvPr>
          <p:cNvSpPr>
            <a:spLocks noGrp="1"/>
          </p:cNvSpPr>
          <p:nvPr>
            <p:ph type="title"/>
          </p:nvPr>
        </p:nvSpPr>
        <p:spPr/>
        <p:txBody>
          <a:bodyPr/>
          <a:lstStyle/>
          <a:p>
            <a:r>
              <a:rPr lang="ja-JP" altLang="en-US"/>
              <a:t>ふりかえり</a:t>
            </a:r>
            <a:endParaRPr kumimoji="1" lang="en-US"/>
          </a:p>
        </p:txBody>
      </p:sp>
      <p:sp>
        <p:nvSpPr>
          <p:cNvPr id="3" name="Content Placeholder 2">
            <a:extLst>
              <a:ext uri="{FF2B5EF4-FFF2-40B4-BE49-F238E27FC236}">
                <a16:creationId xmlns:a16="http://schemas.microsoft.com/office/drawing/2014/main" id="{EF6D5D36-493E-2906-19CC-825DF9A7E936}"/>
              </a:ext>
            </a:extLst>
          </p:cNvPr>
          <p:cNvSpPr>
            <a:spLocks noGrp="1"/>
          </p:cNvSpPr>
          <p:nvPr>
            <p:ph idx="1"/>
          </p:nvPr>
        </p:nvSpPr>
        <p:spPr>
          <a:xfrm>
            <a:off x="718149" y="1463315"/>
            <a:ext cx="10755702" cy="4917416"/>
          </a:xfrm>
        </p:spPr>
        <p:txBody>
          <a:bodyPr>
            <a:normAutofit lnSpcReduction="10000"/>
          </a:bodyPr>
          <a:lstStyle/>
          <a:p>
            <a:pPr marL="0" indent="0">
              <a:buNone/>
            </a:pPr>
            <a:r>
              <a:rPr lang="en-US" altLang="ja-JP"/>
              <a:t>Try</a:t>
            </a:r>
            <a:r>
              <a:rPr lang="ja-JP" altLang="en-US"/>
              <a:t>（次に試したいこと、改善案）</a:t>
            </a:r>
            <a:endParaRPr lang="en-US" altLang="ja-JP"/>
          </a:p>
          <a:p>
            <a:r>
              <a:rPr lang="ja-JP" altLang="en-US"/>
              <a:t>コミュニケーション系</a:t>
            </a:r>
          </a:p>
          <a:p>
            <a:pPr lvl="1"/>
            <a:r>
              <a:rPr lang="ja-JP" altLang="en-US"/>
              <a:t>定時ミーティングの開催</a:t>
            </a:r>
          </a:p>
          <a:p>
            <a:pPr lvl="1"/>
            <a:r>
              <a:rPr lang="ja-JP" altLang="en-US"/>
              <a:t>自分の進捗状況を明確に言語化できるようにしておく</a:t>
            </a:r>
          </a:p>
          <a:p>
            <a:r>
              <a:rPr lang="ja-JP" altLang="en-US"/>
              <a:t>役割分担</a:t>
            </a:r>
          </a:p>
          <a:p>
            <a:pPr lvl="1"/>
            <a:r>
              <a:rPr lang="ja-JP" altLang="en-US"/>
              <a:t>さらなる作業の細分化</a:t>
            </a:r>
            <a:r>
              <a:rPr lang="en-US" altLang="ja-JP"/>
              <a:t>(</a:t>
            </a:r>
            <a:r>
              <a:rPr lang="ja-JP" altLang="en-US"/>
              <a:t>機能ごとのざっくりとした分担ではなく、それぞれの機能でどんな作業が必要なのかのリストを作成することで各自の作業量を可視化できるようにしておく</a:t>
            </a:r>
            <a:r>
              <a:rPr lang="en-US" altLang="ja-JP"/>
              <a:t>)</a:t>
            </a:r>
          </a:p>
          <a:p>
            <a:pPr lvl="1"/>
            <a:r>
              <a:rPr lang="ja-JP" altLang="en-US"/>
              <a:t>進捗状況を</a:t>
            </a:r>
            <a:r>
              <a:rPr lang="en-US" altLang="ja-JP"/>
              <a:t>Excel</a:t>
            </a:r>
            <a:r>
              <a:rPr lang="ja-JP" altLang="en-US"/>
              <a:t>等の表で管理してメンバー間で共有</a:t>
            </a:r>
          </a:p>
          <a:p>
            <a:r>
              <a:rPr lang="ja-JP" altLang="en-US"/>
              <a:t>明確なビジョンの不足</a:t>
            </a:r>
          </a:p>
          <a:p>
            <a:pPr lvl="1"/>
            <a:r>
              <a:rPr lang="ja-JP" altLang="en-US"/>
              <a:t>要件定義書や基本設計書等の上流工程でのドキュメントの品質を高める</a:t>
            </a:r>
          </a:p>
          <a:p>
            <a:pPr lvl="1"/>
            <a:r>
              <a:rPr lang="ja-JP" altLang="en-US"/>
              <a:t>常に完成形の成果物を意識しそれをグループ内で共有しながら作業に取り組む</a:t>
            </a:r>
          </a:p>
          <a:p>
            <a:pPr marL="0" indent="0">
              <a:buNone/>
            </a:pPr>
            <a:endParaRPr lang="en-US" altLang="ja-JP"/>
          </a:p>
          <a:p>
            <a:pPr marL="0" indent="0">
              <a:buNone/>
            </a:pPr>
            <a:endParaRPr kumimoji="1" lang="en-US"/>
          </a:p>
        </p:txBody>
      </p:sp>
      <p:grpSp>
        <p:nvGrpSpPr>
          <p:cNvPr id="35" name="Group 34">
            <a:extLst>
              <a:ext uri="{FF2B5EF4-FFF2-40B4-BE49-F238E27FC236}">
                <a16:creationId xmlns:a16="http://schemas.microsoft.com/office/drawing/2014/main" id="{226D28E1-5DE3-DB08-0FF6-790B937BA9F4}"/>
              </a:ext>
            </a:extLst>
          </p:cNvPr>
          <p:cNvGrpSpPr/>
          <p:nvPr/>
        </p:nvGrpSpPr>
        <p:grpSpPr>
          <a:xfrm>
            <a:off x="134480" y="208589"/>
            <a:ext cx="11923032" cy="6653313"/>
            <a:chOff x="134480" y="169512"/>
            <a:chExt cx="11805802" cy="6516544"/>
          </a:xfrm>
        </p:grpSpPr>
        <p:grpSp>
          <p:nvGrpSpPr>
            <p:cNvPr id="5" name="Group 4">
              <a:extLst>
                <a:ext uri="{FF2B5EF4-FFF2-40B4-BE49-F238E27FC236}">
                  <a16:creationId xmlns:a16="http://schemas.microsoft.com/office/drawing/2014/main" id="{DA52F86D-A763-EB82-DB30-6F864974F70C}"/>
                </a:ext>
              </a:extLst>
            </p:cNvPr>
            <p:cNvGrpSpPr/>
            <p:nvPr/>
          </p:nvGrpSpPr>
          <p:grpSpPr>
            <a:xfrm>
              <a:off x="11526380" y="169512"/>
              <a:ext cx="413902" cy="6497491"/>
              <a:chOff x="11478755" y="226662"/>
              <a:chExt cx="423427" cy="6259375"/>
            </a:xfrm>
          </p:grpSpPr>
          <p:pic>
            <p:nvPicPr>
              <p:cNvPr id="21" name="Picture 20" descr="バケツのポップコーンイラストのフリー素材｜イラストイメージ">
                <a:extLst>
                  <a:ext uri="{FF2B5EF4-FFF2-40B4-BE49-F238E27FC236}">
                    <a16:creationId xmlns:a16="http://schemas.microsoft.com/office/drawing/2014/main" id="{6EDDC2D0-5DB8-9909-ED70-FEF23C2A2C8B}"/>
                  </a:ext>
                </a:extLst>
              </p:cNvPr>
              <p:cNvPicPr>
                <a:picLocks noChangeAspect="1"/>
              </p:cNvPicPr>
              <p:nvPr/>
            </p:nvPicPr>
            <p:blipFill>
              <a:blip r:embed="rId2"/>
              <a:srcRect l="6731" r="6731" b="4307"/>
              <a:stretch>
                <a:fillRect/>
              </a:stretch>
            </p:blipFill>
            <p:spPr>
              <a:xfrm>
                <a:off x="11478755" y="226662"/>
                <a:ext cx="423427" cy="353875"/>
              </a:xfrm>
              <a:prstGeom prst="rect">
                <a:avLst/>
              </a:prstGeom>
            </p:spPr>
          </p:pic>
          <p:pic>
            <p:nvPicPr>
              <p:cNvPr id="22" name="Picture 21" descr="バケツのポップコーンイラストのフリー素材｜イラストイメージ">
                <a:extLst>
                  <a:ext uri="{FF2B5EF4-FFF2-40B4-BE49-F238E27FC236}">
                    <a16:creationId xmlns:a16="http://schemas.microsoft.com/office/drawing/2014/main" id="{859456F6-3859-A7F7-08D6-DC7BCF87D3A5}"/>
                  </a:ext>
                </a:extLst>
              </p:cNvPr>
              <p:cNvPicPr>
                <a:picLocks noChangeAspect="1"/>
              </p:cNvPicPr>
              <p:nvPr/>
            </p:nvPicPr>
            <p:blipFill>
              <a:blip r:embed="rId2"/>
              <a:srcRect l="6731" r="6731" b="4307"/>
              <a:stretch>
                <a:fillRect/>
              </a:stretch>
            </p:blipFill>
            <p:spPr>
              <a:xfrm>
                <a:off x="11478755" y="674337"/>
                <a:ext cx="423427" cy="353875"/>
              </a:xfrm>
              <a:prstGeom prst="rect">
                <a:avLst/>
              </a:prstGeom>
            </p:spPr>
          </p:pic>
          <p:pic>
            <p:nvPicPr>
              <p:cNvPr id="23" name="Picture 22" descr="バケツのポップコーンイラストのフリー素材｜イラストイメージ">
                <a:extLst>
                  <a:ext uri="{FF2B5EF4-FFF2-40B4-BE49-F238E27FC236}">
                    <a16:creationId xmlns:a16="http://schemas.microsoft.com/office/drawing/2014/main" id="{F529508C-B8F9-9FCA-77AD-671FE86C18F0}"/>
                  </a:ext>
                </a:extLst>
              </p:cNvPr>
              <p:cNvPicPr>
                <a:picLocks noChangeAspect="1"/>
              </p:cNvPicPr>
              <p:nvPr/>
            </p:nvPicPr>
            <p:blipFill>
              <a:blip r:embed="rId2"/>
              <a:srcRect l="6731" r="6731" b="4307"/>
              <a:stretch>
                <a:fillRect/>
              </a:stretch>
            </p:blipFill>
            <p:spPr>
              <a:xfrm>
                <a:off x="11478755" y="1093437"/>
                <a:ext cx="423427" cy="353875"/>
              </a:xfrm>
              <a:prstGeom prst="rect">
                <a:avLst/>
              </a:prstGeom>
            </p:spPr>
          </p:pic>
          <p:pic>
            <p:nvPicPr>
              <p:cNvPr id="24" name="Picture 23" descr="バケツのポップコーンイラストのフリー素材｜イラストイメージ">
                <a:extLst>
                  <a:ext uri="{FF2B5EF4-FFF2-40B4-BE49-F238E27FC236}">
                    <a16:creationId xmlns:a16="http://schemas.microsoft.com/office/drawing/2014/main" id="{B5900694-21E6-537E-C940-E51380BACC42}"/>
                  </a:ext>
                </a:extLst>
              </p:cNvPr>
              <p:cNvPicPr>
                <a:picLocks noChangeAspect="1"/>
              </p:cNvPicPr>
              <p:nvPr/>
            </p:nvPicPr>
            <p:blipFill>
              <a:blip r:embed="rId2"/>
              <a:srcRect l="6731" r="6731" b="4307"/>
              <a:stretch>
                <a:fillRect/>
              </a:stretch>
            </p:blipFill>
            <p:spPr>
              <a:xfrm>
                <a:off x="11478755" y="1998312"/>
                <a:ext cx="423427" cy="353875"/>
              </a:xfrm>
              <a:prstGeom prst="rect">
                <a:avLst/>
              </a:prstGeom>
            </p:spPr>
          </p:pic>
          <p:pic>
            <p:nvPicPr>
              <p:cNvPr id="25" name="Picture 24" descr="バケツのポップコーンイラストのフリー素材｜イラストイメージ">
                <a:extLst>
                  <a:ext uri="{FF2B5EF4-FFF2-40B4-BE49-F238E27FC236}">
                    <a16:creationId xmlns:a16="http://schemas.microsoft.com/office/drawing/2014/main" id="{C0715156-9070-6220-C240-97EDF28DAECE}"/>
                  </a:ext>
                </a:extLst>
              </p:cNvPr>
              <p:cNvPicPr>
                <a:picLocks noChangeAspect="1"/>
              </p:cNvPicPr>
              <p:nvPr/>
            </p:nvPicPr>
            <p:blipFill>
              <a:blip r:embed="rId2"/>
              <a:srcRect l="6731" r="6731" b="4307"/>
              <a:stretch>
                <a:fillRect/>
              </a:stretch>
            </p:blipFill>
            <p:spPr>
              <a:xfrm>
                <a:off x="11478755" y="2931762"/>
                <a:ext cx="423427" cy="353875"/>
              </a:xfrm>
              <a:prstGeom prst="rect">
                <a:avLst/>
              </a:prstGeom>
            </p:spPr>
          </p:pic>
          <p:pic>
            <p:nvPicPr>
              <p:cNvPr id="26" name="Picture 25" descr="バケツのポップコーンイラストのフリー素材｜イラストイメージ">
                <a:extLst>
                  <a:ext uri="{FF2B5EF4-FFF2-40B4-BE49-F238E27FC236}">
                    <a16:creationId xmlns:a16="http://schemas.microsoft.com/office/drawing/2014/main" id="{2272DB6A-A8A5-3341-2946-7DFA1BBE2DE9}"/>
                  </a:ext>
                </a:extLst>
              </p:cNvPr>
              <p:cNvPicPr>
                <a:picLocks noChangeAspect="1"/>
              </p:cNvPicPr>
              <p:nvPr/>
            </p:nvPicPr>
            <p:blipFill>
              <a:blip r:embed="rId2"/>
              <a:srcRect l="6731" r="6731" b="4307"/>
              <a:stretch>
                <a:fillRect/>
              </a:stretch>
            </p:blipFill>
            <p:spPr>
              <a:xfrm>
                <a:off x="11478755" y="1522062"/>
                <a:ext cx="423427" cy="353875"/>
              </a:xfrm>
              <a:prstGeom prst="rect">
                <a:avLst/>
              </a:prstGeom>
            </p:spPr>
          </p:pic>
          <p:pic>
            <p:nvPicPr>
              <p:cNvPr id="27" name="Picture 26" descr="バケツのポップコーンイラストのフリー素材｜イラストイメージ">
                <a:extLst>
                  <a:ext uri="{FF2B5EF4-FFF2-40B4-BE49-F238E27FC236}">
                    <a16:creationId xmlns:a16="http://schemas.microsoft.com/office/drawing/2014/main" id="{0A8DB970-ED04-1ACD-8A6F-085A5FE3ED00}"/>
                  </a:ext>
                </a:extLst>
              </p:cNvPr>
              <p:cNvPicPr>
                <a:picLocks noChangeAspect="1"/>
              </p:cNvPicPr>
              <p:nvPr/>
            </p:nvPicPr>
            <p:blipFill>
              <a:blip r:embed="rId2"/>
              <a:srcRect l="6731" r="6731" b="4307"/>
              <a:stretch>
                <a:fillRect/>
              </a:stretch>
            </p:blipFill>
            <p:spPr>
              <a:xfrm>
                <a:off x="11478755" y="2474562"/>
                <a:ext cx="423427" cy="353875"/>
              </a:xfrm>
              <a:prstGeom prst="rect">
                <a:avLst/>
              </a:prstGeom>
            </p:spPr>
          </p:pic>
          <p:pic>
            <p:nvPicPr>
              <p:cNvPr id="28" name="Picture 27" descr="バケツのポップコーンイラストのフリー素材｜イラストイメージ">
                <a:extLst>
                  <a:ext uri="{FF2B5EF4-FFF2-40B4-BE49-F238E27FC236}">
                    <a16:creationId xmlns:a16="http://schemas.microsoft.com/office/drawing/2014/main" id="{DB67F030-AC35-4214-C28C-CB2D50CCBA4D}"/>
                  </a:ext>
                </a:extLst>
              </p:cNvPr>
              <p:cNvPicPr>
                <a:picLocks noChangeAspect="1"/>
              </p:cNvPicPr>
              <p:nvPr/>
            </p:nvPicPr>
            <p:blipFill>
              <a:blip r:embed="rId2"/>
              <a:srcRect l="6731" r="6731" b="4307"/>
              <a:stretch>
                <a:fillRect/>
              </a:stretch>
            </p:blipFill>
            <p:spPr>
              <a:xfrm>
                <a:off x="11478755" y="3427062"/>
                <a:ext cx="423427" cy="353875"/>
              </a:xfrm>
              <a:prstGeom prst="rect">
                <a:avLst/>
              </a:prstGeom>
            </p:spPr>
          </p:pic>
          <p:pic>
            <p:nvPicPr>
              <p:cNvPr id="29" name="Picture 28" descr="バケツのポップコーンイラストのフリー素材｜イラストイメージ">
                <a:extLst>
                  <a:ext uri="{FF2B5EF4-FFF2-40B4-BE49-F238E27FC236}">
                    <a16:creationId xmlns:a16="http://schemas.microsoft.com/office/drawing/2014/main" id="{96C4704C-BB11-9F9A-51AD-A8D7D7A428B8}"/>
                  </a:ext>
                </a:extLst>
              </p:cNvPr>
              <p:cNvPicPr>
                <a:picLocks noChangeAspect="1"/>
              </p:cNvPicPr>
              <p:nvPr/>
            </p:nvPicPr>
            <p:blipFill>
              <a:blip r:embed="rId2"/>
              <a:srcRect l="6731" r="6731" b="4307"/>
              <a:stretch>
                <a:fillRect/>
              </a:stretch>
            </p:blipFill>
            <p:spPr>
              <a:xfrm>
                <a:off x="11478755" y="3874737"/>
                <a:ext cx="423427" cy="353875"/>
              </a:xfrm>
              <a:prstGeom prst="rect">
                <a:avLst/>
              </a:prstGeom>
            </p:spPr>
          </p:pic>
          <p:pic>
            <p:nvPicPr>
              <p:cNvPr id="30" name="Picture 29" descr="バケツのポップコーンイラストのフリー素材｜イラストイメージ">
                <a:extLst>
                  <a:ext uri="{FF2B5EF4-FFF2-40B4-BE49-F238E27FC236}">
                    <a16:creationId xmlns:a16="http://schemas.microsoft.com/office/drawing/2014/main" id="{ED984ED4-3555-B64B-16EE-899258F6AAFF}"/>
                  </a:ext>
                </a:extLst>
              </p:cNvPr>
              <p:cNvPicPr>
                <a:picLocks noChangeAspect="1"/>
              </p:cNvPicPr>
              <p:nvPr/>
            </p:nvPicPr>
            <p:blipFill>
              <a:blip r:embed="rId2"/>
              <a:srcRect l="6731" r="6731" b="4307"/>
              <a:stretch>
                <a:fillRect/>
              </a:stretch>
            </p:blipFill>
            <p:spPr>
              <a:xfrm>
                <a:off x="11478755" y="4293837"/>
                <a:ext cx="423427" cy="353875"/>
              </a:xfrm>
              <a:prstGeom prst="rect">
                <a:avLst/>
              </a:prstGeom>
            </p:spPr>
          </p:pic>
          <p:pic>
            <p:nvPicPr>
              <p:cNvPr id="31" name="Picture 30" descr="バケツのポップコーンイラストのフリー素材｜イラストイメージ">
                <a:extLst>
                  <a:ext uri="{FF2B5EF4-FFF2-40B4-BE49-F238E27FC236}">
                    <a16:creationId xmlns:a16="http://schemas.microsoft.com/office/drawing/2014/main" id="{C351A50F-49D6-32D9-6451-EBE80F75312F}"/>
                  </a:ext>
                </a:extLst>
              </p:cNvPr>
              <p:cNvPicPr>
                <a:picLocks noChangeAspect="1"/>
              </p:cNvPicPr>
              <p:nvPr/>
            </p:nvPicPr>
            <p:blipFill>
              <a:blip r:embed="rId2"/>
              <a:srcRect l="6731" r="6731" b="4307"/>
              <a:stretch>
                <a:fillRect/>
              </a:stretch>
            </p:blipFill>
            <p:spPr>
              <a:xfrm>
                <a:off x="11478755" y="5198712"/>
                <a:ext cx="423427" cy="353875"/>
              </a:xfrm>
              <a:prstGeom prst="rect">
                <a:avLst/>
              </a:prstGeom>
            </p:spPr>
          </p:pic>
          <p:pic>
            <p:nvPicPr>
              <p:cNvPr id="32" name="Picture 31" descr="バケツのポップコーンイラストのフリー素材｜イラストイメージ">
                <a:extLst>
                  <a:ext uri="{FF2B5EF4-FFF2-40B4-BE49-F238E27FC236}">
                    <a16:creationId xmlns:a16="http://schemas.microsoft.com/office/drawing/2014/main" id="{BC23269C-68C4-C5E9-38FA-8C64296E7191}"/>
                  </a:ext>
                </a:extLst>
              </p:cNvPr>
              <p:cNvPicPr>
                <a:picLocks noChangeAspect="1"/>
              </p:cNvPicPr>
              <p:nvPr/>
            </p:nvPicPr>
            <p:blipFill>
              <a:blip r:embed="rId2"/>
              <a:srcRect l="6731" r="6731" b="4307"/>
              <a:stretch>
                <a:fillRect/>
              </a:stretch>
            </p:blipFill>
            <p:spPr>
              <a:xfrm>
                <a:off x="11478755" y="6132162"/>
                <a:ext cx="423427" cy="353875"/>
              </a:xfrm>
              <a:prstGeom prst="rect">
                <a:avLst/>
              </a:prstGeom>
            </p:spPr>
          </p:pic>
          <p:pic>
            <p:nvPicPr>
              <p:cNvPr id="33" name="Picture 32" descr="バケツのポップコーンイラストのフリー素材｜イラストイメージ">
                <a:extLst>
                  <a:ext uri="{FF2B5EF4-FFF2-40B4-BE49-F238E27FC236}">
                    <a16:creationId xmlns:a16="http://schemas.microsoft.com/office/drawing/2014/main" id="{5B6F4E54-B593-B501-663B-05DB55E048EB}"/>
                  </a:ext>
                </a:extLst>
              </p:cNvPr>
              <p:cNvPicPr>
                <a:picLocks noChangeAspect="1"/>
              </p:cNvPicPr>
              <p:nvPr/>
            </p:nvPicPr>
            <p:blipFill>
              <a:blip r:embed="rId2"/>
              <a:srcRect l="6731" r="6731" b="4307"/>
              <a:stretch>
                <a:fillRect/>
              </a:stretch>
            </p:blipFill>
            <p:spPr>
              <a:xfrm>
                <a:off x="11478755" y="4722462"/>
                <a:ext cx="423427" cy="353875"/>
              </a:xfrm>
              <a:prstGeom prst="rect">
                <a:avLst/>
              </a:prstGeom>
            </p:spPr>
          </p:pic>
          <p:pic>
            <p:nvPicPr>
              <p:cNvPr id="34" name="Picture 33" descr="バケツのポップコーンイラストのフリー素材｜イラストイメージ">
                <a:extLst>
                  <a:ext uri="{FF2B5EF4-FFF2-40B4-BE49-F238E27FC236}">
                    <a16:creationId xmlns:a16="http://schemas.microsoft.com/office/drawing/2014/main" id="{49F5D4BC-011C-DEB0-6001-8E1667FABBAE}"/>
                  </a:ext>
                </a:extLst>
              </p:cNvPr>
              <p:cNvPicPr>
                <a:picLocks noChangeAspect="1"/>
              </p:cNvPicPr>
              <p:nvPr/>
            </p:nvPicPr>
            <p:blipFill>
              <a:blip r:embed="rId2"/>
              <a:srcRect l="6731" r="6731" b="4307"/>
              <a:stretch>
                <a:fillRect/>
              </a:stretch>
            </p:blipFill>
            <p:spPr>
              <a:xfrm>
                <a:off x="11478755" y="5674962"/>
                <a:ext cx="423427" cy="353875"/>
              </a:xfrm>
              <a:prstGeom prst="rect">
                <a:avLst/>
              </a:prstGeom>
            </p:spPr>
          </p:pic>
        </p:grpSp>
        <p:grpSp>
          <p:nvGrpSpPr>
            <p:cNvPr id="6" name="Group 5">
              <a:extLst>
                <a:ext uri="{FF2B5EF4-FFF2-40B4-BE49-F238E27FC236}">
                  <a16:creationId xmlns:a16="http://schemas.microsoft.com/office/drawing/2014/main" id="{92E09BBC-CB88-4018-B5AF-858743DF3DAD}"/>
                </a:ext>
              </a:extLst>
            </p:cNvPr>
            <p:cNvGrpSpPr/>
            <p:nvPr/>
          </p:nvGrpSpPr>
          <p:grpSpPr>
            <a:xfrm>
              <a:off x="134480" y="169512"/>
              <a:ext cx="423427" cy="6516544"/>
              <a:chOff x="11478755" y="226662"/>
              <a:chExt cx="423427" cy="6259375"/>
            </a:xfrm>
          </p:grpSpPr>
          <p:pic>
            <p:nvPicPr>
              <p:cNvPr id="7" name="Picture 6" descr="バケツのポップコーンイラストのフリー素材｜イラストイメージ">
                <a:extLst>
                  <a:ext uri="{FF2B5EF4-FFF2-40B4-BE49-F238E27FC236}">
                    <a16:creationId xmlns:a16="http://schemas.microsoft.com/office/drawing/2014/main" id="{E4CAC320-7C29-1021-8C16-6C08D4555C41}"/>
                  </a:ext>
                </a:extLst>
              </p:cNvPr>
              <p:cNvPicPr>
                <a:picLocks noChangeAspect="1"/>
              </p:cNvPicPr>
              <p:nvPr/>
            </p:nvPicPr>
            <p:blipFill>
              <a:blip r:embed="rId2"/>
              <a:srcRect l="6731" r="6731" b="4307"/>
              <a:stretch>
                <a:fillRect/>
              </a:stretch>
            </p:blipFill>
            <p:spPr>
              <a:xfrm>
                <a:off x="11478755" y="226662"/>
                <a:ext cx="423427" cy="353875"/>
              </a:xfrm>
              <a:prstGeom prst="rect">
                <a:avLst/>
              </a:prstGeom>
            </p:spPr>
          </p:pic>
          <p:pic>
            <p:nvPicPr>
              <p:cNvPr id="8" name="Picture 7" descr="バケツのポップコーンイラストのフリー素材｜イラストイメージ">
                <a:extLst>
                  <a:ext uri="{FF2B5EF4-FFF2-40B4-BE49-F238E27FC236}">
                    <a16:creationId xmlns:a16="http://schemas.microsoft.com/office/drawing/2014/main" id="{ACA3E8E9-9BC4-EF02-B2C6-35A7BAB798F2}"/>
                  </a:ext>
                </a:extLst>
              </p:cNvPr>
              <p:cNvPicPr>
                <a:picLocks noChangeAspect="1"/>
              </p:cNvPicPr>
              <p:nvPr/>
            </p:nvPicPr>
            <p:blipFill>
              <a:blip r:embed="rId2"/>
              <a:srcRect l="6731" r="6731" b="4307"/>
              <a:stretch>
                <a:fillRect/>
              </a:stretch>
            </p:blipFill>
            <p:spPr>
              <a:xfrm>
                <a:off x="11478755" y="674337"/>
                <a:ext cx="423427" cy="353875"/>
              </a:xfrm>
              <a:prstGeom prst="rect">
                <a:avLst/>
              </a:prstGeom>
            </p:spPr>
          </p:pic>
          <p:pic>
            <p:nvPicPr>
              <p:cNvPr id="9" name="Picture 8" descr="バケツのポップコーンイラストのフリー素材｜イラストイメージ">
                <a:extLst>
                  <a:ext uri="{FF2B5EF4-FFF2-40B4-BE49-F238E27FC236}">
                    <a16:creationId xmlns:a16="http://schemas.microsoft.com/office/drawing/2014/main" id="{824F9614-6003-6201-4F4B-85CF2F3E3AE1}"/>
                  </a:ext>
                </a:extLst>
              </p:cNvPr>
              <p:cNvPicPr>
                <a:picLocks noChangeAspect="1"/>
              </p:cNvPicPr>
              <p:nvPr/>
            </p:nvPicPr>
            <p:blipFill>
              <a:blip r:embed="rId2"/>
              <a:srcRect l="6731" r="6731" b="4307"/>
              <a:stretch>
                <a:fillRect/>
              </a:stretch>
            </p:blipFill>
            <p:spPr>
              <a:xfrm>
                <a:off x="11478755" y="1093437"/>
                <a:ext cx="423427" cy="353875"/>
              </a:xfrm>
              <a:prstGeom prst="rect">
                <a:avLst/>
              </a:prstGeom>
            </p:spPr>
          </p:pic>
          <p:pic>
            <p:nvPicPr>
              <p:cNvPr id="10" name="Picture 9" descr="バケツのポップコーンイラストのフリー素材｜イラストイメージ">
                <a:extLst>
                  <a:ext uri="{FF2B5EF4-FFF2-40B4-BE49-F238E27FC236}">
                    <a16:creationId xmlns:a16="http://schemas.microsoft.com/office/drawing/2014/main" id="{A86ECE60-D98F-E5F4-2484-703F49545D2A}"/>
                  </a:ext>
                </a:extLst>
              </p:cNvPr>
              <p:cNvPicPr>
                <a:picLocks noChangeAspect="1"/>
              </p:cNvPicPr>
              <p:nvPr/>
            </p:nvPicPr>
            <p:blipFill>
              <a:blip r:embed="rId2"/>
              <a:srcRect l="6731" r="6731" b="4307"/>
              <a:stretch>
                <a:fillRect/>
              </a:stretch>
            </p:blipFill>
            <p:spPr>
              <a:xfrm>
                <a:off x="11478755" y="1998312"/>
                <a:ext cx="423427" cy="353875"/>
              </a:xfrm>
              <a:prstGeom prst="rect">
                <a:avLst/>
              </a:prstGeom>
            </p:spPr>
          </p:pic>
          <p:pic>
            <p:nvPicPr>
              <p:cNvPr id="11" name="Picture 10" descr="バケツのポップコーンイラストのフリー素材｜イラストイメージ">
                <a:extLst>
                  <a:ext uri="{FF2B5EF4-FFF2-40B4-BE49-F238E27FC236}">
                    <a16:creationId xmlns:a16="http://schemas.microsoft.com/office/drawing/2014/main" id="{A916EE0C-F3FD-D531-4EBC-EFF106C5E5CC}"/>
                  </a:ext>
                </a:extLst>
              </p:cNvPr>
              <p:cNvPicPr>
                <a:picLocks noChangeAspect="1"/>
              </p:cNvPicPr>
              <p:nvPr/>
            </p:nvPicPr>
            <p:blipFill>
              <a:blip r:embed="rId2"/>
              <a:srcRect l="6731" r="6731" b="4307"/>
              <a:stretch>
                <a:fillRect/>
              </a:stretch>
            </p:blipFill>
            <p:spPr>
              <a:xfrm>
                <a:off x="11478755" y="2931762"/>
                <a:ext cx="423427" cy="353875"/>
              </a:xfrm>
              <a:prstGeom prst="rect">
                <a:avLst/>
              </a:prstGeom>
            </p:spPr>
          </p:pic>
          <p:pic>
            <p:nvPicPr>
              <p:cNvPr id="12" name="Picture 11" descr="バケツのポップコーンイラストのフリー素材｜イラストイメージ">
                <a:extLst>
                  <a:ext uri="{FF2B5EF4-FFF2-40B4-BE49-F238E27FC236}">
                    <a16:creationId xmlns:a16="http://schemas.microsoft.com/office/drawing/2014/main" id="{D2857894-0CBF-4C06-5283-6BA41CFAB15C}"/>
                  </a:ext>
                </a:extLst>
              </p:cNvPr>
              <p:cNvPicPr>
                <a:picLocks noChangeAspect="1"/>
              </p:cNvPicPr>
              <p:nvPr/>
            </p:nvPicPr>
            <p:blipFill>
              <a:blip r:embed="rId2"/>
              <a:srcRect l="6731" r="6731" b="4307"/>
              <a:stretch>
                <a:fillRect/>
              </a:stretch>
            </p:blipFill>
            <p:spPr>
              <a:xfrm>
                <a:off x="11478755" y="1522062"/>
                <a:ext cx="423427" cy="353875"/>
              </a:xfrm>
              <a:prstGeom prst="rect">
                <a:avLst/>
              </a:prstGeom>
            </p:spPr>
          </p:pic>
          <p:pic>
            <p:nvPicPr>
              <p:cNvPr id="13" name="Picture 12" descr="バケツのポップコーンイラストのフリー素材｜イラストイメージ">
                <a:extLst>
                  <a:ext uri="{FF2B5EF4-FFF2-40B4-BE49-F238E27FC236}">
                    <a16:creationId xmlns:a16="http://schemas.microsoft.com/office/drawing/2014/main" id="{10DFC2C6-18EA-CA64-0E8C-96DAB2075B85}"/>
                  </a:ext>
                </a:extLst>
              </p:cNvPr>
              <p:cNvPicPr>
                <a:picLocks noChangeAspect="1"/>
              </p:cNvPicPr>
              <p:nvPr/>
            </p:nvPicPr>
            <p:blipFill>
              <a:blip r:embed="rId2"/>
              <a:srcRect l="6731" r="6731" b="4307"/>
              <a:stretch>
                <a:fillRect/>
              </a:stretch>
            </p:blipFill>
            <p:spPr>
              <a:xfrm>
                <a:off x="11478755" y="2474562"/>
                <a:ext cx="423427" cy="353875"/>
              </a:xfrm>
              <a:prstGeom prst="rect">
                <a:avLst/>
              </a:prstGeom>
            </p:spPr>
          </p:pic>
          <p:pic>
            <p:nvPicPr>
              <p:cNvPr id="14" name="Picture 13" descr="バケツのポップコーンイラストのフリー素材｜イラストイメージ">
                <a:extLst>
                  <a:ext uri="{FF2B5EF4-FFF2-40B4-BE49-F238E27FC236}">
                    <a16:creationId xmlns:a16="http://schemas.microsoft.com/office/drawing/2014/main" id="{61EE303B-DD98-6A03-C04F-9ADCF3B00F70}"/>
                  </a:ext>
                </a:extLst>
              </p:cNvPr>
              <p:cNvPicPr>
                <a:picLocks noChangeAspect="1"/>
              </p:cNvPicPr>
              <p:nvPr/>
            </p:nvPicPr>
            <p:blipFill>
              <a:blip r:embed="rId2"/>
              <a:srcRect l="6731" r="6731" b="4307"/>
              <a:stretch>
                <a:fillRect/>
              </a:stretch>
            </p:blipFill>
            <p:spPr>
              <a:xfrm>
                <a:off x="11478755" y="3427062"/>
                <a:ext cx="423427" cy="353875"/>
              </a:xfrm>
              <a:prstGeom prst="rect">
                <a:avLst/>
              </a:prstGeom>
            </p:spPr>
          </p:pic>
          <p:pic>
            <p:nvPicPr>
              <p:cNvPr id="15" name="Picture 14" descr="バケツのポップコーンイラストのフリー素材｜イラストイメージ">
                <a:extLst>
                  <a:ext uri="{FF2B5EF4-FFF2-40B4-BE49-F238E27FC236}">
                    <a16:creationId xmlns:a16="http://schemas.microsoft.com/office/drawing/2014/main" id="{B1E15424-28C4-237F-4FA1-B773CE2631DB}"/>
                  </a:ext>
                </a:extLst>
              </p:cNvPr>
              <p:cNvPicPr>
                <a:picLocks noChangeAspect="1"/>
              </p:cNvPicPr>
              <p:nvPr/>
            </p:nvPicPr>
            <p:blipFill>
              <a:blip r:embed="rId2"/>
              <a:srcRect l="6731" r="6731" b="4307"/>
              <a:stretch>
                <a:fillRect/>
              </a:stretch>
            </p:blipFill>
            <p:spPr>
              <a:xfrm>
                <a:off x="11478755" y="3874737"/>
                <a:ext cx="423427" cy="353875"/>
              </a:xfrm>
              <a:prstGeom prst="rect">
                <a:avLst/>
              </a:prstGeom>
            </p:spPr>
          </p:pic>
          <p:pic>
            <p:nvPicPr>
              <p:cNvPr id="16" name="Picture 15" descr="バケツのポップコーンイラストのフリー素材｜イラストイメージ">
                <a:extLst>
                  <a:ext uri="{FF2B5EF4-FFF2-40B4-BE49-F238E27FC236}">
                    <a16:creationId xmlns:a16="http://schemas.microsoft.com/office/drawing/2014/main" id="{B702EA3C-6CB7-51B1-EB65-CB8FCAEFEDC0}"/>
                  </a:ext>
                </a:extLst>
              </p:cNvPr>
              <p:cNvPicPr>
                <a:picLocks noChangeAspect="1"/>
              </p:cNvPicPr>
              <p:nvPr/>
            </p:nvPicPr>
            <p:blipFill>
              <a:blip r:embed="rId2"/>
              <a:srcRect l="6731" r="6731" b="4307"/>
              <a:stretch>
                <a:fillRect/>
              </a:stretch>
            </p:blipFill>
            <p:spPr>
              <a:xfrm>
                <a:off x="11478755" y="4293837"/>
                <a:ext cx="423427" cy="353875"/>
              </a:xfrm>
              <a:prstGeom prst="rect">
                <a:avLst/>
              </a:prstGeom>
            </p:spPr>
          </p:pic>
          <p:pic>
            <p:nvPicPr>
              <p:cNvPr id="17" name="Picture 16" descr="バケツのポップコーンイラストのフリー素材｜イラストイメージ">
                <a:extLst>
                  <a:ext uri="{FF2B5EF4-FFF2-40B4-BE49-F238E27FC236}">
                    <a16:creationId xmlns:a16="http://schemas.microsoft.com/office/drawing/2014/main" id="{D65115A6-E689-384D-359F-84B4FEB61734}"/>
                  </a:ext>
                </a:extLst>
              </p:cNvPr>
              <p:cNvPicPr>
                <a:picLocks noChangeAspect="1"/>
              </p:cNvPicPr>
              <p:nvPr/>
            </p:nvPicPr>
            <p:blipFill>
              <a:blip r:embed="rId2"/>
              <a:srcRect l="6731" r="6731" b="4307"/>
              <a:stretch>
                <a:fillRect/>
              </a:stretch>
            </p:blipFill>
            <p:spPr>
              <a:xfrm>
                <a:off x="11478755" y="5198712"/>
                <a:ext cx="423427" cy="353875"/>
              </a:xfrm>
              <a:prstGeom prst="rect">
                <a:avLst/>
              </a:prstGeom>
            </p:spPr>
          </p:pic>
          <p:pic>
            <p:nvPicPr>
              <p:cNvPr id="18" name="Picture 17" descr="バケツのポップコーンイラストのフリー素材｜イラストイメージ">
                <a:extLst>
                  <a:ext uri="{FF2B5EF4-FFF2-40B4-BE49-F238E27FC236}">
                    <a16:creationId xmlns:a16="http://schemas.microsoft.com/office/drawing/2014/main" id="{113CE140-8F5D-6CFE-79B5-8B586E9A98CF}"/>
                  </a:ext>
                </a:extLst>
              </p:cNvPr>
              <p:cNvPicPr>
                <a:picLocks noChangeAspect="1"/>
              </p:cNvPicPr>
              <p:nvPr/>
            </p:nvPicPr>
            <p:blipFill>
              <a:blip r:embed="rId2"/>
              <a:srcRect l="6731" r="6731" b="4307"/>
              <a:stretch>
                <a:fillRect/>
              </a:stretch>
            </p:blipFill>
            <p:spPr>
              <a:xfrm>
                <a:off x="11478755" y="6132162"/>
                <a:ext cx="423427" cy="353875"/>
              </a:xfrm>
              <a:prstGeom prst="rect">
                <a:avLst/>
              </a:prstGeom>
            </p:spPr>
          </p:pic>
          <p:pic>
            <p:nvPicPr>
              <p:cNvPr id="19" name="Picture 18" descr="バケツのポップコーンイラストのフリー素材｜イラストイメージ">
                <a:extLst>
                  <a:ext uri="{FF2B5EF4-FFF2-40B4-BE49-F238E27FC236}">
                    <a16:creationId xmlns:a16="http://schemas.microsoft.com/office/drawing/2014/main" id="{9B16B081-087D-CB99-DD78-67F09BB7AF0F}"/>
                  </a:ext>
                </a:extLst>
              </p:cNvPr>
              <p:cNvPicPr>
                <a:picLocks noChangeAspect="1"/>
              </p:cNvPicPr>
              <p:nvPr/>
            </p:nvPicPr>
            <p:blipFill>
              <a:blip r:embed="rId2"/>
              <a:srcRect l="6731" r="6731" b="4307"/>
              <a:stretch>
                <a:fillRect/>
              </a:stretch>
            </p:blipFill>
            <p:spPr>
              <a:xfrm>
                <a:off x="11478755" y="4722462"/>
                <a:ext cx="423427" cy="353875"/>
              </a:xfrm>
              <a:prstGeom prst="rect">
                <a:avLst/>
              </a:prstGeom>
            </p:spPr>
          </p:pic>
          <p:pic>
            <p:nvPicPr>
              <p:cNvPr id="20" name="Picture 19" descr="バケツのポップコーンイラストのフリー素材｜イラストイメージ">
                <a:extLst>
                  <a:ext uri="{FF2B5EF4-FFF2-40B4-BE49-F238E27FC236}">
                    <a16:creationId xmlns:a16="http://schemas.microsoft.com/office/drawing/2014/main" id="{B5820B14-8B34-519C-BC6C-1F947E86C628}"/>
                  </a:ext>
                </a:extLst>
              </p:cNvPr>
              <p:cNvPicPr>
                <a:picLocks noChangeAspect="1"/>
              </p:cNvPicPr>
              <p:nvPr/>
            </p:nvPicPr>
            <p:blipFill>
              <a:blip r:embed="rId2"/>
              <a:srcRect l="6731" r="6731" b="4307"/>
              <a:stretch>
                <a:fillRect/>
              </a:stretch>
            </p:blipFill>
            <p:spPr>
              <a:xfrm>
                <a:off x="11478755" y="5674962"/>
                <a:ext cx="423427" cy="353875"/>
              </a:xfrm>
              <a:prstGeom prst="rect">
                <a:avLst/>
              </a:prstGeom>
            </p:spPr>
          </p:pic>
        </p:grpSp>
      </p:grpSp>
    </p:spTree>
    <p:extLst>
      <p:ext uri="{BB962C8B-B14F-4D97-AF65-F5344CB8AC3E}">
        <p14:creationId xmlns:p14="http://schemas.microsoft.com/office/powerpoint/2010/main" val="363007201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EE66247-D42E-AF9F-DEBF-2667B46130AC}"/>
              </a:ext>
            </a:extLst>
          </p:cNvPr>
          <p:cNvSpPr>
            <a:spLocks noGrp="1"/>
          </p:cNvSpPr>
          <p:nvPr>
            <p:ph type="title"/>
          </p:nvPr>
        </p:nvSpPr>
        <p:spPr/>
        <p:txBody>
          <a:bodyPr/>
          <a:lstStyle/>
          <a:p>
            <a:r>
              <a:rPr kumimoji="1" lang="ja-JP" altLang="en-US"/>
              <a:t>ふりかえり</a:t>
            </a:r>
          </a:p>
        </p:txBody>
      </p:sp>
      <p:sp>
        <p:nvSpPr>
          <p:cNvPr id="3" name="コンテンツ プレースホルダー 2">
            <a:extLst>
              <a:ext uri="{FF2B5EF4-FFF2-40B4-BE49-F238E27FC236}">
                <a16:creationId xmlns:a16="http://schemas.microsoft.com/office/drawing/2014/main" id="{75BCC940-CAB0-E718-9057-05762ABA0FB5}"/>
              </a:ext>
            </a:extLst>
          </p:cNvPr>
          <p:cNvSpPr>
            <a:spLocks noGrp="1"/>
          </p:cNvSpPr>
          <p:nvPr>
            <p:ph idx="1"/>
          </p:nvPr>
        </p:nvSpPr>
        <p:spPr>
          <a:xfrm>
            <a:off x="700178" y="1592712"/>
            <a:ext cx="10515600" cy="4351338"/>
          </a:xfrm>
        </p:spPr>
        <p:txBody>
          <a:bodyPr/>
          <a:lstStyle/>
          <a:p>
            <a:r>
              <a:rPr lang="ja-JP" altLang="en-US" dirty="0"/>
              <a:t>困難だった点</a:t>
            </a:r>
          </a:p>
          <a:p>
            <a:pPr lvl="1"/>
            <a:r>
              <a:rPr lang="ja-JP" altLang="en-US" dirty="0"/>
              <a:t>それぞれの工程での作業内容と目的をメンバー全員で把握すること</a:t>
            </a:r>
          </a:p>
          <a:p>
            <a:pPr lvl="1"/>
            <a:r>
              <a:rPr lang="ja-JP" altLang="en-US" dirty="0"/>
              <a:t>設計書に記載すべき事項の粒度（抽象度）の設定</a:t>
            </a:r>
            <a:endParaRPr lang="en-US" altLang="ja-JP" dirty="0"/>
          </a:p>
          <a:p>
            <a:pPr lvl="1"/>
            <a:r>
              <a:rPr lang="ja-JP" altLang="en-US" dirty="0"/>
              <a:t>プログラミングでのコード作成</a:t>
            </a:r>
            <a:endParaRPr lang="en-US" altLang="ja-JP" dirty="0"/>
          </a:p>
          <a:p>
            <a:pPr lvl="1"/>
            <a:r>
              <a:rPr lang="ja-JP" altLang="en-US" dirty="0"/>
              <a:t>テスト工程において、あらゆる事象を想定したテストケースの作成</a:t>
            </a:r>
            <a:endParaRPr lang="en-US" altLang="ja-JP" dirty="0"/>
          </a:p>
          <a:p>
            <a:pPr lvl="1"/>
            <a:endParaRPr lang="en-US" altLang="ja-JP" dirty="0"/>
          </a:p>
          <a:p>
            <a:r>
              <a:rPr lang="ja-JP" altLang="en-US" dirty="0"/>
              <a:t>追加開発するなら実装したい機能</a:t>
            </a:r>
          </a:p>
          <a:p>
            <a:pPr lvl="1"/>
            <a:r>
              <a:rPr lang="ja-JP" altLang="en-US" dirty="0"/>
              <a:t>管理者画面での編集機能（商品追加・削除）</a:t>
            </a:r>
          </a:p>
          <a:p>
            <a:pPr lvl="1"/>
            <a:r>
              <a:rPr lang="ja-JP" altLang="en-US" dirty="0"/>
              <a:t>顧客向けのログイン機能（マイページ）</a:t>
            </a:r>
            <a:endParaRPr lang="en-US" altLang="ja-JP" dirty="0"/>
          </a:p>
          <a:p>
            <a:pPr lvl="1"/>
            <a:endParaRPr lang="en-US" altLang="ja-JP" dirty="0"/>
          </a:p>
        </p:txBody>
      </p:sp>
      <p:grpSp>
        <p:nvGrpSpPr>
          <p:cNvPr id="35" name="Group 34">
            <a:extLst>
              <a:ext uri="{FF2B5EF4-FFF2-40B4-BE49-F238E27FC236}">
                <a16:creationId xmlns:a16="http://schemas.microsoft.com/office/drawing/2014/main" id="{3A87DFF4-BBD4-45BF-042D-83EE9ED207F8}"/>
              </a:ext>
            </a:extLst>
          </p:cNvPr>
          <p:cNvGrpSpPr/>
          <p:nvPr/>
        </p:nvGrpSpPr>
        <p:grpSpPr>
          <a:xfrm>
            <a:off x="134480" y="208589"/>
            <a:ext cx="11923032" cy="6653313"/>
            <a:chOff x="134480" y="169512"/>
            <a:chExt cx="11805802" cy="6516544"/>
          </a:xfrm>
        </p:grpSpPr>
        <p:grpSp>
          <p:nvGrpSpPr>
            <p:cNvPr id="5" name="Group 4">
              <a:extLst>
                <a:ext uri="{FF2B5EF4-FFF2-40B4-BE49-F238E27FC236}">
                  <a16:creationId xmlns:a16="http://schemas.microsoft.com/office/drawing/2014/main" id="{F1250004-2A6D-7CA8-F268-BE0BE91DEC2F}"/>
                </a:ext>
              </a:extLst>
            </p:cNvPr>
            <p:cNvGrpSpPr/>
            <p:nvPr/>
          </p:nvGrpSpPr>
          <p:grpSpPr>
            <a:xfrm>
              <a:off x="11526380" y="169512"/>
              <a:ext cx="413902" cy="6497491"/>
              <a:chOff x="11478755" y="226662"/>
              <a:chExt cx="423427" cy="6259375"/>
            </a:xfrm>
          </p:grpSpPr>
          <p:pic>
            <p:nvPicPr>
              <p:cNvPr id="21" name="Picture 20" descr="バケツのポップコーンイラストのフリー素材｜イラストイメージ">
                <a:extLst>
                  <a:ext uri="{FF2B5EF4-FFF2-40B4-BE49-F238E27FC236}">
                    <a16:creationId xmlns:a16="http://schemas.microsoft.com/office/drawing/2014/main" id="{64E1300D-8586-5887-B943-9407865BE73A}"/>
                  </a:ext>
                </a:extLst>
              </p:cNvPr>
              <p:cNvPicPr>
                <a:picLocks noChangeAspect="1"/>
              </p:cNvPicPr>
              <p:nvPr/>
            </p:nvPicPr>
            <p:blipFill>
              <a:blip r:embed="rId2"/>
              <a:srcRect l="6731" r="6731" b="4307"/>
              <a:stretch>
                <a:fillRect/>
              </a:stretch>
            </p:blipFill>
            <p:spPr>
              <a:xfrm>
                <a:off x="11478755" y="226662"/>
                <a:ext cx="423427" cy="353875"/>
              </a:xfrm>
              <a:prstGeom prst="rect">
                <a:avLst/>
              </a:prstGeom>
            </p:spPr>
          </p:pic>
          <p:pic>
            <p:nvPicPr>
              <p:cNvPr id="22" name="Picture 21" descr="バケツのポップコーンイラストのフリー素材｜イラストイメージ">
                <a:extLst>
                  <a:ext uri="{FF2B5EF4-FFF2-40B4-BE49-F238E27FC236}">
                    <a16:creationId xmlns:a16="http://schemas.microsoft.com/office/drawing/2014/main" id="{67D75EFF-6348-403F-4838-C6CA1BE40106}"/>
                  </a:ext>
                </a:extLst>
              </p:cNvPr>
              <p:cNvPicPr>
                <a:picLocks noChangeAspect="1"/>
              </p:cNvPicPr>
              <p:nvPr/>
            </p:nvPicPr>
            <p:blipFill>
              <a:blip r:embed="rId2"/>
              <a:srcRect l="6731" r="6731" b="4307"/>
              <a:stretch>
                <a:fillRect/>
              </a:stretch>
            </p:blipFill>
            <p:spPr>
              <a:xfrm>
                <a:off x="11478755" y="674337"/>
                <a:ext cx="423427" cy="353875"/>
              </a:xfrm>
              <a:prstGeom prst="rect">
                <a:avLst/>
              </a:prstGeom>
            </p:spPr>
          </p:pic>
          <p:pic>
            <p:nvPicPr>
              <p:cNvPr id="23" name="Picture 22" descr="バケツのポップコーンイラストのフリー素材｜イラストイメージ">
                <a:extLst>
                  <a:ext uri="{FF2B5EF4-FFF2-40B4-BE49-F238E27FC236}">
                    <a16:creationId xmlns:a16="http://schemas.microsoft.com/office/drawing/2014/main" id="{1759362C-1D74-12CA-4CF9-2395D729B97B}"/>
                  </a:ext>
                </a:extLst>
              </p:cNvPr>
              <p:cNvPicPr>
                <a:picLocks noChangeAspect="1"/>
              </p:cNvPicPr>
              <p:nvPr/>
            </p:nvPicPr>
            <p:blipFill>
              <a:blip r:embed="rId2"/>
              <a:srcRect l="6731" r="6731" b="4307"/>
              <a:stretch>
                <a:fillRect/>
              </a:stretch>
            </p:blipFill>
            <p:spPr>
              <a:xfrm>
                <a:off x="11478755" y="1093437"/>
                <a:ext cx="423427" cy="353875"/>
              </a:xfrm>
              <a:prstGeom prst="rect">
                <a:avLst/>
              </a:prstGeom>
            </p:spPr>
          </p:pic>
          <p:pic>
            <p:nvPicPr>
              <p:cNvPr id="24" name="Picture 23" descr="バケツのポップコーンイラストのフリー素材｜イラストイメージ">
                <a:extLst>
                  <a:ext uri="{FF2B5EF4-FFF2-40B4-BE49-F238E27FC236}">
                    <a16:creationId xmlns:a16="http://schemas.microsoft.com/office/drawing/2014/main" id="{770207AD-BB32-6555-7717-FAF4475A96EC}"/>
                  </a:ext>
                </a:extLst>
              </p:cNvPr>
              <p:cNvPicPr>
                <a:picLocks noChangeAspect="1"/>
              </p:cNvPicPr>
              <p:nvPr/>
            </p:nvPicPr>
            <p:blipFill>
              <a:blip r:embed="rId2"/>
              <a:srcRect l="6731" r="6731" b="4307"/>
              <a:stretch>
                <a:fillRect/>
              </a:stretch>
            </p:blipFill>
            <p:spPr>
              <a:xfrm>
                <a:off x="11478755" y="1998312"/>
                <a:ext cx="423427" cy="353875"/>
              </a:xfrm>
              <a:prstGeom prst="rect">
                <a:avLst/>
              </a:prstGeom>
            </p:spPr>
          </p:pic>
          <p:pic>
            <p:nvPicPr>
              <p:cNvPr id="25" name="Picture 24" descr="バケツのポップコーンイラストのフリー素材｜イラストイメージ">
                <a:extLst>
                  <a:ext uri="{FF2B5EF4-FFF2-40B4-BE49-F238E27FC236}">
                    <a16:creationId xmlns:a16="http://schemas.microsoft.com/office/drawing/2014/main" id="{A632E783-B193-ED04-41F3-6404D8BAB7D4}"/>
                  </a:ext>
                </a:extLst>
              </p:cNvPr>
              <p:cNvPicPr>
                <a:picLocks noChangeAspect="1"/>
              </p:cNvPicPr>
              <p:nvPr/>
            </p:nvPicPr>
            <p:blipFill>
              <a:blip r:embed="rId2"/>
              <a:srcRect l="6731" r="6731" b="4307"/>
              <a:stretch>
                <a:fillRect/>
              </a:stretch>
            </p:blipFill>
            <p:spPr>
              <a:xfrm>
                <a:off x="11478755" y="2931762"/>
                <a:ext cx="423427" cy="353875"/>
              </a:xfrm>
              <a:prstGeom prst="rect">
                <a:avLst/>
              </a:prstGeom>
            </p:spPr>
          </p:pic>
          <p:pic>
            <p:nvPicPr>
              <p:cNvPr id="26" name="Picture 25" descr="バケツのポップコーンイラストのフリー素材｜イラストイメージ">
                <a:extLst>
                  <a:ext uri="{FF2B5EF4-FFF2-40B4-BE49-F238E27FC236}">
                    <a16:creationId xmlns:a16="http://schemas.microsoft.com/office/drawing/2014/main" id="{93C68F27-596C-7A8A-6BCD-6B44CA619E7A}"/>
                  </a:ext>
                </a:extLst>
              </p:cNvPr>
              <p:cNvPicPr>
                <a:picLocks noChangeAspect="1"/>
              </p:cNvPicPr>
              <p:nvPr/>
            </p:nvPicPr>
            <p:blipFill>
              <a:blip r:embed="rId2"/>
              <a:srcRect l="6731" r="6731" b="4307"/>
              <a:stretch>
                <a:fillRect/>
              </a:stretch>
            </p:blipFill>
            <p:spPr>
              <a:xfrm>
                <a:off x="11478755" y="1522062"/>
                <a:ext cx="423427" cy="353875"/>
              </a:xfrm>
              <a:prstGeom prst="rect">
                <a:avLst/>
              </a:prstGeom>
            </p:spPr>
          </p:pic>
          <p:pic>
            <p:nvPicPr>
              <p:cNvPr id="27" name="Picture 26" descr="バケツのポップコーンイラストのフリー素材｜イラストイメージ">
                <a:extLst>
                  <a:ext uri="{FF2B5EF4-FFF2-40B4-BE49-F238E27FC236}">
                    <a16:creationId xmlns:a16="http://schemas.microsoft.com/office/drawing/2014/main" id="{3D57F2CD-DA80-E3C9-7D75-5B4E481813A4}"/>
                  </a:ext>
                </a:extLst>
              </p:cNvPr>
              <p:cNvPicPr>
                <a:picLocks noChangeAspect="1"/>
              </p:cNvPicPr>
              <p:nvPr/>
            </p:nvPicPr>
            <p:blipFill>
              <a:blip r:embed="rId2"/>
              <a:srcRect l="6731" r="6731" b="4307"/>
              <a:stretch>
                <a:fillRect/>
              </a:stretch>
            </p:blipFill>
            <p:spPr>
              <a:xfrm>
                <a:off x="11478755" y="2474562"/>
                <a:ext cx="423427" cy="353875"/>
              </a:xfrm>
              <a:prstGeom prst="rect">
                <a:avLst/>
              </a:prstGeom>
            </p:spPr>
          </p:pic>
          <p:pic>
            <p:nvPicPr>
              <p:cNvPr id="28" name="Picture 27" descr="バケツのポップコーンイラストのフリー素材｜イラストイメージ">
                <a:extLst>
                  <a:ext uri="{FF2B5EF4-FFF2-40B4-BE49-F238E27FC236}">
                    <a16:creationId xmlns:a16="http://schemas.microsoft.com/office/drawing/2014/main" id="{D7336E6A-19E6-DA0E-25B1-30EC19AC8B13}"/>
                  </a:ext>
                </a:extLst>
              </p:cNvPr>
              <p:cNvPicPr>
                <a:picLocks noChangeAspect="1"/>
              </p:cNvPicPr>
              <p:nvPr/>
            </p:nvPicPr>
            <p:blipFill>
              <a:blip r:embed="rId2"/>
              <a:srcRect l="6731" r="6731" b="4307"/>
              <a:stretch>
                <a:fillRect/>
              </a:stretch>
            </p:blipFill>
            <p:spPr>
              <a:xfrm>
                <a:off x="11478755" y="3427062"/>
                <a:ext cx="423427" cy="353875"/>
              </a:xfrm>
              <a:prstGeom prst="rect">
                <a:avLst/>
              </a:prstGeom>
            </p:spPr>
          </p:pic>
          <p:pic>
            <p:nvPicPr>
              <p:cNvPr id="29" name="Picture 28" descr="バケツのポップコーンイラストのフリー素材｜イラストイメージ">
                <a:extLst>
                  <a:ext uri="{FF2B5EF4-FFF2-40B4-BE49-F238E27FC236}">
                    <a16:creationId xmlns:a16="http://schemas.microsoft.com/office/drawing/2014/main" id="{0244088C-F17D-B510-6141-C6CBDCF0A6A9}"/>
                  </a:ext>
                </a:extLst>
              </p:cNvPr>
              <p:cNvPicPr>
                <a:picLocks noChangeAspect="1"/>
              </p:cNvPicPr>
              <p:nvPr/>
            </p:nvPicPr>
            <p:blipFill>
              <a:blip r:embed="rId2"/>
              <a:srcRect l="6731" r="6731" b="4307"/>
              <a:stretch>
                <a:fillRect/>
              </a:stretch>
            </p:blipFill>
            <p:spPr>
              <a:xfrm>
                <a:off x="11478755" y="3874737"/>
                <a:ext cx="423427" cy="353875"/>
              </a:xfrm>
              <a:prstGeom prst="rect">
                <a:avLst/>
              </a:prstGeom>
            </p:spPr>
          </p:pic>
          <p:pic>
            <p:nvPicPr>
              <p:cNvPr id="30" name="Picture 29" descr="バケツのポップコーンイラストのフリー素材｜イラストイメージ">
                <a:extLst>
                  <a:ext uri="{FF2B5EF4-FFF2-40B4-BE49-F238E27FC236}">
                    <a16:creationId xmlns:a16="http://schemas.microsoft.com/office/drawing/2014/main" id="{717D6064-9B15-F8C1-2F37-3FC763D7A03F}"/>
                  </a:ext>
                </a:extLst>
              </p:cNvPr>
              <p:cNvPicPr>
                <a:picLocks noChangeAspect="1"/>
              </p:cNvPicPr>
              <p:nvPr/>
            </p:nvPicPr>
            <p:blipFill>
              <a:blip r:embed="rId2"/>
              <a:srcRect l="6731" r="6731" b="4307"/>
              <a:stretch>
                <a:fillRect/>
              </a:stretch>
            </p:blipFill>
            <p:spPr>
              <a:xfrm>
                <a:off x="11478755" y="4293837"/>
                <a:ext cx="423427" cy="353875"/>
              </a:xfrm>
              <a:prstGeom prst="rect">
                <a:avLst/>
              </a:prstGeom>
            </p:spPr>
          </p:pic>
          <p:pic>
            <p:nvPicPr>
              <p:cNvPr id="31" name="Picture 30" descr="バケツのポップコーンイラストのフリー素材｜イラストイメージ">
                <a:extLst>
                  <a:ext uri="{FF2B5EF4-FFF2-40B4-BE49-F238E27FC236}">
                    <a16:creationId xmlns:a16="http://schemas.microsoft.com/office/drawing/2014/main" id="{BACD221B-70C4-9CF9-A284-5C2A6265A483}"/>
                  </a:ext>
                </a:extLst>
              </p:cNvPr>
              <p:cNvPicPr>
                <a:picLocks noChangeAspect="1"/>
              </p:cNvPicPr>
              <p:nvPr/>
            </p:nvPicPr>
            <p:blipFill>
              <a:blip r:embed="rId2"/>
              <a:srcRect l="6731" r="6731" b="4307"/>
              <a:stretch>
                <a:fillRect/>
              </a:stretch>
            </p:blipFill>
            <p:spPr>
              <a:xfrm>
                <a:off x="11478755" y="5198712"/>
                <a:ext cx="423427" cy="353875"/>
              </a:xfrm>
              <a:prstGeom prst="rect">
                <a:avLst/>
              </a:prstGeom>
            </p:spPr>
          </p:pic>
          <p:pic>
            <p:nvPicPr>
              <p:cNvPr id="32" name="Picture 31" descr="バケツのポップコーンイラストのフリー素材｜イラストイメージ">
                <a:extLst>
                  <a:ext uri="{FF2B5EF4-FFF2-40B4-BE49-F238E27FC236}">
                    <a16:creationId xmlns:a16="http://schemas.microsoft.com/office/drawing/2014/main" id="{117BC739-13B4-AEB4-7F58-65AF8642F7E4}"/>
                  </a:ext>
                </a:extLst>
              </p:cNvPr>
              <p:cNvPicPr>
                <a:picLocks noChangeAspect="1"/>
              </p:cNvPicPr>
              <p:nvPr/>
            </p:nvPicPr>
            <p:blipFill>
              <a:blip r:embed="rId2"/>
              <a:srcRect l="6731" r="6731" b="4307"/>
              <a:stretch>
                <a:fillRect/>
              </a:stretch>
            </p:blipFill>
            <p:spPr>
              <a:xfrm>
                <a:off x="11478755" y="6132162"/>
                <a:ext cx="423427" cy="353875"/>
              </a:xfrm>
              <a:prstGeom prst="rect">
                <a:avLst/>
              </a:prstGeom>
            </p:spPr>
          </p:pic>
          <p:pic>
            <p:nvPicPr>
              <p:cNvPr id="33" name="Picture 32" descr="バケツのポップコーンイラストのフリー素材｜イラストイメージ">
                <a:extLst>
                  <a:ext uri="{FF2B5EF4-FFF2-40B4-BE49-F238E27FC236}">
                    <a16:creationId xmlns:a16="http://schemas.microsoft.com/office/drawing/2014/main" id="{671A72A6-6D8C-47ED-BA4A-F672373F238A}"/>
                  </a:ext>
                </a:extLst>
              </p:cNvPr>
              <p:cNvPicPr>
                <a:picLocks noChangeAspect="1"/>
              </p:cNvPicPr>
              <p:nvPr/>
            </p:nvPicPr>
            <p:blipFill>
              <a:blip r:embed="rId2"/>
              <a:srcRect l="6731" r="6731" b="4307"/>
              <a:stretch>
                <a:fillRect/>
              </a:stretch>
            </p:blipFill>
            <p:spPr>
              <a:xfrm>
                <a:off x="11478755" y="4722462"/>
                <a:ext cx="423427" cy="353875"/>
              </a:xfrm>
              <a:prstGeom prst="rect">
                <a:avLst/>
              </a:prstGeom>
            </p:spPr>
          </p:pic>
          <p:pic>
            <p:nvPicPr>
              <p:cNvPr id="34" name="Picture 33" descr="バケツのポップコーンイラストのフリー素材｜イラストイメージ">
                <a:extLst>
                  <a:ext uri="{FF2B5EF4-FFF2-40B4-BE49-F238E27FC236}">
                    <a16:creationId xmlns:a16="http://schemas.microsoft.com/office/drawing/2014/main" id="{D334014B-6E42-1DC0-8183-C6B20B4F9F5E}"/>
                  </a:ext>
                </a:extLst>
              </p:cNvPr>
              <p:cNvPicPr>
                <a:picLocks noChangeAspect="1"/>
              </p:cNvPicPr>
              <p:nvPr/>
            </p:nvPicPr>
            <p:blipFill>
              <a:blip r:embed="rId2"/>
              <a:srcRect l="6731" r="6731" b="4307"/>
              <a:stretch>
                <a:fillRect/>
              </a:stretch>
            </p:blipFill>
            <p:spPr>
              <a:xfrm>
                <a:off x="11478755" y="5674962"/>
                <a:ext cx="423427" cy="353875"/>
              </a:xfrm>
              <a:prstGeom prst="rect">
                <a:avLst/>
              </a:prstGeom>
            </p:spPr>
          </p:pic>
        </p:grpSp>
        <p:grpSp>
          <p:nvGrpSpPr>
            <p:cNvPr id="6" name="Group 5">
              <a:extLst>
                <a:ext uri="{FF2B5EF4-FFF2-40B4-BE49-F238E27FC236}">
                  <a16:creationId xmlns:a16="http://schemas.microsoft.com/office/drawing/2014/main" id="{EABAA937-58E6-215C-F522-A20B81C0E724}"/>
                </a:ext>
              </a:extLst>
            </p:cNvPr>
            <p:cNvGrpSpPr/>
            <p:nvPr/>
          </p:nvGrpSpPr>
          <p:grpSpPr>
            <a:xfrm>
              <a:off x="134480" y="169512"/>
              <a:ext cx="423427" cy="6516544"/>
              <a:chOff x="11478755" y="226662"/>
              <a:chExt cx="423427" cy="6259375"/>
            </a:xfrm>
          </p:grpSpPr>
          <p:pic>
            <p:nvPicPr>
              <p:cNvPr id="7" name="Picture 6" descr="バケツのポップコーンイラストのフリー素材｜イラストイメージ">
                <a:extLst>
                  <a:ext uri="{FF2B5EF4-FFF2-40B4-BE49-F238E27FC236}">
                    <a16:creationId xmlns:a16="http://schemas.microsoft.com/office/drawing/2014/main" id="{C789941E-0937-00FE-B69B-DCFAEEC00BF0}"/>
                  </a:ext>
                </a:extLst>
              </p:cNvPr>
              <p:cNvPicPr>
                <a:picLocks noChangeAspect="1"/>
              </p:cNvPicPr>
              <p:nvPr/>
            </p:nvPicPr>
            <p:blipFill>
              <a:blip r:embed="rId2"/>
              <a:srcRect l="6731" r="6731" b="4307"/>
              <a:stretch>
                <a:fillRect/>
              </a:stretch>
            </p:blipFill>
            <p:spPr>
              <a:xfrm>
                <a:off x="11478755" y="226662"/>
                <a:ext cx="423427" cy="353875"/>
              </a:xfrm>
              <a:prstGeom prst="rect">
                <a:avLst/>
              </a:prstGeom>
            </p:spPr>
          </p:pic>
          <p:pic>
            <p:nvPicPr>
              <p:cNvPr id="8" name="Picture 7" descr="バケツのポップコーンイラストのフリー素材｜イラストイメージ">
                <a:extLst>
                  <a:ext uri="{FF2B5EF4-FFF2-40B4-BE49-F238E27FC236}">
                    <a16:creationId xmlns:a16="http://schemas.microsoft.com/office/drawing/2014/main" id="{9F3D2E75-631D-91E4-579A-CB44EB016633}"/>
                  </a:ext>
                </a:extLst>
              </p:cNvPr>
              <p:cNvPicPr>
                <a:picLocks noChangeAspect="1"/>
              </p:cNvPicPr>
              <p:nvPr/>
            </p:nvPicPr>
            <p:blipFill>
              <a:blip r:embed="rId2"/>
              <a:srcRect l="6731" r="6731" b="4307"/>
              <a:stretch>
                <a:fillRect/>
              </a:stretch>
            </p:blipFill>
            <p:spPr>
              <a:xfrm>
                <a:off x="11478755" y="674337"/>
                <a:ext cx="423427" cy="353875"/>
              </a:xfrm>
              <a:prstGeom prst="rect">
                <a:avLst/>
              </a:prstGeom>
            </p:spPr>
          </p:pic>
          <p:pic>
            <p:nvPicPr>
              <p:cNvPr id="9" name="Picture 8" descr="バケツのポップコーンイラストのフリー素材｜イラストイメージ">
                <a:extLst>
                  <a:ext uri="{FF2B5EF4-FFF2-40B4-BE49-F238E27FC236}">
                    <a16:creationId xmlns:a16="http://schemas.microsoft.com/office/drawing/2014/main" id="{3C927493-F8C3-8C56-10A1-A691EAA02F92}"/>
                  </a:ext>
                </a:extLst>
              </p:cNvPr>
              <p:cNvPicPr>
                <a:picLocks noChangeAspect="1"/>
              </p:cNvPicPr>
              <p:nvPr/>
            </p:nvPicPr>
            <p:blipFill>
              <a:blip r:embed="rId2"/>
              <a:srcRect l="6731" r="6731" b="4307"/>
              <a:stretch>
                <a:fillRect/>
              </a:stretch>
            </p:blipFill>
            <p:spPr>
              <a:xfrm>
                <a:off x="11478755" y="1093437"/>
                <a:ext cx="423427" cy="353875"/>
              </a:xfrm>
              <a:prstGeom prst="rect">
                <a:avLst/>
              </a:prstGeom>
            </p:spPr>
          </p:pic>
          <p:pic>
            <p:nvPicPr>
              <p:cNvPr id="10" name="Picture 9" descr="バケツのポップコーンイラストのフリー素材｜イラストイメージ">
                <a:extLst>
                  <a:ext uri="{FF2B5EF4-FFF2-40B4-BE49-F238E27FC236}">
                    <a16:creationId xmlns:a16="http://schemas.microsoft.com/office/drawing/2014/main" id="{2D5897B9-24B0-224A-D935-8781B6FB1DEB}"/>
                  </a:ext>
                </a:extLst>
              </p:cNvPr>
              <p:cNvPicPr>
                <a:picLocks noChangeAspect="1"/>
              </p:cNvPicPr>
              <p:nvPr/>
            </p:nvPicPr>
            <p:blipFill>
              <a:blip r:embed="rId2"/>
              <a:srcRect l="6731" r="6731" b="4307"/>
              <a:stretch>
                <a:fillRect/>
              </a:stretch>
            </p:blipFill>
            <p:spPr>
              <a:xfrm>
                <a:off x="11478755" y="1998312"/>
                <a:ext cx="423427" cy="353875"/>
              </a:xfrm>
              <a:prstGeom prst="rect">
                <a:avLst/>
              </a:prstGeom>
            </p:spPr>
          </p:pic>
          <p:pic>
            <p:nvPicPr>
              <p:cNvPr id="11" name="Picture 10" descr="バケツのポップコーンイラストのフリー素材｜イラストイメージ">
                <a:extLst>
                  <a:ext uri="{FF2B5EF4-FFF2-40B4-BE49-F238E27FC236}">
                    <a16:creationId xmlns:a16="http://schemas.microsoft.com/office/drawing/2014/main" id="{43149FD4-6D6A-B445-6B31-DEBBDF1A26DB}"/>
                  </a:ext>
                </a:extLst>
              </p:cNvPr>
              <p:cNvPicPr>
                <a:picLocks noChangeAspect="1"/>
              </p:cNvPicPr>
              <p:nvPr/>
            </p:nvPicPr>
            <p:blipFill>
              <a:blip r:embed="rId2"/>
              <a:srcRect l="6731" r="6731" b="4307"/>
              <a:stretch>
                <a:fillRect/>
              </a:stretch>
            </p:blipFill>
            <p:spPr>
              <a:xfrm>
                <a:off x="11478755" y="2931762"/>
                <a:ext cx="423427" cy="353875"/>
              </a:xfrm>
              <a:prstGeom prst="rect">
                <a:avLst/>
              </a:prstGeom>
            </p:spPr>
          </p:pic>
          <p:pic>
            <p:nvPicPr>
              <p:cNvPr id="12" name="Picture 11" descr="バケツのポップコーンイラストのフリー素材｜イラストイメージ">
                <a:extLst>
                  <a:ext uri="{FF2B5EF4-FFF2-40B4-BE49-F238E27FC236}">
                    <a16:creationId xmlns:a16="http://schemas.microsoft.com/office/drawing/2014/main" id="{0DB8503C-2FF7-23B7-02FA-6B71803D51E4}"/>
                  </a:ext>
                </a:extLst>
              </p:cNvPr>
              <p:cNvPicPr>
                <a:picLocks noChangeAspect="1"/>
              </p:cNvPicPr>
              <p:nvPr/>
            </p:nvPicPr>
            <p:blipFill>
              <a:blip r:embed="rId2"/>
              <a:srcRect l="6731" r="6731" b="4307"/>
              <a:stretch>
                <a:fillRect/>
              </a:stretch>
            </p:blipFill>
            <p:spPr>
              <a:xfrm>
                <a:off x="11478755" y="1522062"/>
                <a:ext cx="423427" cy="353875"/>
              </a:xfrm>
              <a:prstGeom prst="rect">
                <a:avLst/>
              </a:prstGeom>
            </p:spPr>
          </p:pic>
          <p:pic>
            <p:nvPicPr>
              <p:cNvPr id="13" name="Picture 12" descr="バケツのポップコーンイラストのフリー素材｜イラストイメージ">
                <a:extLst>
                  <a:ext uri="{FF2B5EF4-FFF2-40B4-BE49-F238E27FC236}">
                    <a16:creationId xmlns:a16="http://schemas.microsoft.com/office/drawing/2014/main" id="{3957EBC0-B7BC-B60A-7764-28A4828EF9E7}"/>
                  </a:ext>
                </a:extLst>
              </p:cNvPr>
              <p:cNvPicPr>
                <a:picLocks noChangeAspect="1"/>
              </p:cNvPicPr>
              <p:nvPr/>
            </p:nvPicPr>
            <p:blipFill>
              <a:blip r:embed="rId2"/>
              <a:srcRect l="6731" r="6731" b="4307"/>
              <a:stretch>
                <a:fillRect/>
              </a:stretch>
            </p:blipFill>
            <p:spPr>
              <a:xfrm>
                <a:off x="11478755" y="2474562"/>
                <a:ext cx="423427" cy="353875"/>
              </a:xfrm>
              <a:prstGeom prst="rect">
                <a:avLst/>
              </a:prstGeom>
            </p:spPr>
          </p:pic>
          <p:pic>
            <p:nvPicPr>
              <p:cNvPr id="14" name="Picture 13" descr="バケツのポップコーンイラストのフリー素材｜イラストイメージ">
                <a:extLst>
                  <a:ext uri="{FF2B5EF4-FFF2-40B4-BE49-F238E27FC236}">
                    <a16:creationId xmlns:a16="http://schemas.microsoft.com/office/drawing/2014/main" id="{A00203D0-1F63-DED6-337A-887C0E0876FB}"/>
                  </a:ext>
                </a:extLst>
              </p:cNvPr>
              <p:cNvPicPr>
                <a:picLocks noChangeAspect="1"/>
              </p:cNvPicPr>
              <p:nvPr/>
            </p:nvPicPr>
            <p:blipFill>
              <a:blip r:embed="rId2"/>
              <a:srcRect l="6731" r="6731" b="4307"/>
              <a:stretch>
                <a:fillRect/>
              </a:stretch>
            </p:blipFill>
            <p:spPr>
              <a:xfrm>
                <a:off x="11478755" y="3427062"/>
                <a:ext cx="423427" cy="353875"/>
              </a:xfrm>
              <a:prstGeom prst="rect">
                <a:avLst/>
              </a:prstGeom>
            </p:spPr>
          </p:pic>
          <p:pic>
            <p:nvPicPr>
              <p:cNvPr id="15" name="Picture 14" descr="バケツのポップコーンイラストのフリー素材｜イラストイメージ">
                <a:extLst>
                  <a:ext uri="{FF2B5EF4-FFF2-40B4-BE49-F238E27FC236}">
                    <a16:creationId xmlns:a16="http://schemas.microsoft.com/office/drawing/2014/main" id="{7FC12A5C-0C35-6C36-7BC0-D4091A24E050}"/>
                  </a:ext>
                </a:extLst>
              </p:cNvPr>
              <p:cNvPicPr>
                <a:picLocks noChangeAspect="1"/>
              </p:cNvPicPr>
              <p:nvPr/>
            </p:nvPicPr>
            <p:blipFill>
              <a:blip r:embed="rId2"/>
              <a:srcRect l="6731" r="6731" b="4307"/>
              <a:stretch>
                <a:fillRect/>
              </a:stretch>
            </p:blipFill>
            <p:spPr>
              <a:xfrm>
                <a:off x="11478755" y="3874737"/>
                <a:ext cx="423427" cy="353875"/>
              </a:xfrm>
              <a:prstGeom prst="rect">
                <a:avLst/>
              </a:prstGeom>
            </p:spPr>
          </p:pic>
          <p:pic>
            <p:nvPicPr>
              <p:cNvPr id="16" name="Picture 15" descr="バケツのポップコーンイラストのフリー素材｜イラストイメージ">
                <a:extLst>
                  <a:ext uri="{FF2B5EF4-FFF2-40B4-BE49-F238E27FC236}">
                    <a16:creationId xmlns:a16="http://schemas.microsoft.com/office/drawing/2014/main" id="{2F895DCD-73D8-3486-EA72-3967476DF6BB}"/>
                  </a:ext>
                </a:extLst>
              </p:cNvPr>
              <p:cNvPicPr>
                <a:picLocks noChangeAspect="1"/>
              </p:cNvPicPr>
              <p:nvPr/>
            </p:nvPicPr>
            <p:blipFill>
              <a:blip r:embed="rId2"/>
              <a:srcRect l="6731" r="6731" b="4307"/>
              <a:stretch>
                <a:fillRect/>
              </a:stretch>
            </p:blipFill>
            <p:spPr>
              <a:xfrm>
                <a:off x="11478755" y="4293837"/>
                <a:ext cx="423427" cy="353875"/>
              </a:xfrm>
              <a:prstGeom prst="rect">
                <a:avLst/>
              </a:prstGeom>
            </p:spPr>
          </p:pic>
          <p:pic>
            <p:nvPicPr>
              <p:cNvPr id="17" name="Picture 16" descr="バケツのポップコーンイラストのフリー素材｜イラストイメージ">
                <a:extLst>
                  <a:ext uri="{FF2B5EF4-FFF2-40B4-BE49-F238E27FC236}">
                    <a16:creationId xmlns:a16="http://schemas.microsoft.com/office/drawing/2014/main" id="{9E4B0E63-5F06-E2DF-987E-3667AAD76BCA}"/>
                  </a:ext>
                </a:extLst>
              </p:cNvPr>
              <p:cNvPicPr>
                <a:picLocks noChangeAspect="1"/>
              </p:cNvPicPr>
              <p:nvPr/>
            </p:nvPicPr>
            <p:blipFill>
              <a:blip r:embed="rId2"/>
              <a:srcRect l="6731" r="6731" b="4307"/>
              <a:stretch>
                <a:fillRect/>
              </a:stretch>
            </p:blipFill>
            <p:spPr>
              <a:xfrm>
                <a:off x="11478755" y="5198712"/>
                <a:ext cx="423427" cy="353875"/>
              </a:xfrm>
              <a:prstGeom prst="rect">
                <a:avLst/>
              </a:prstGeom>
            </p:spPr>
          </p:pic>
          <p:pic>
            <p:nvPicPr>
              <p:cNvPr id="18" name="Picture 17" descr="バケツのポップコーンイラストのフリー素材｜イラストイメージ">
                <a:extLst>
                  <a:ext uri="{FF2B5EF4-FFF2-40B4-BE49-F238E27FC236}">
                    <a16:creationId xmlns:a16="http://schemas.microsoft.com/office/drawing/2014/main" id="{2FFC15B5-2335-315A-1360-BEA791D5DEBD}"/>
                  </a:ext>
                </a:extLst>
              </p:cNvPr>
              <p:cNvPicPr>
                <a:picLocks noChangeAspect="1"/>
              </p:cNvPicPr>
              <p:nvPr/>
            </p:nvPicPr>
            <p:blipFill>
              <a:blip r:embed="rId2"/>
              <a:srcRect l="6731" r="6731" b="4307"/>
              <a:stretch>
                <a:fillRect/>
              </a:stretch>
            </p:blipFill>
            <p:spPr>
              <a:xfrm>
                <a:off x="11478755" y="6132162"/>
                <a:ext cx="423427" cy="353875"/>
              </a:xfrm>
              <a:prstGeom prst="rect">
                <a:avLst/>
              </a:prstGeom>
            </p:spPr>
          </p:pic>
          <p:pic>
            <p:nvPicPr>
              <p:cNvPr id="19" name="Picture 18" descr="バケツのポップコーンイラストのフリー素材｜イラストイメージ">
                <a:extLst>
                  <a:ext uri="{FF2B5EF4-FFF2-40B4-BE49-F238E27FC236}">
                    <a16:creationId xmlns:a16="http://schemas.microsoft.com/office/drawing/2014/main" id="{F58F66EE-A17D-E3AE-2E0C-4A0C4B29D45B}"/>
                  </a:ext>
                </a:extLst>
              </p:cNvPr>
              <p:cNvPicPr>
                <a:picLocks noChangeAspect="1"/>
              </p:cNvPicPr>
              <p:nvPr/>
            </p:nvPicPr>
            <p:blipFill>
              <a:blip r:embed="rId2"/>
              <a:srcRect l="6731" r="6731" b="4307"/>
              <a:stretch>
                <a:fillRect/>
              </a:stretch>
            </p:blipFill>
            <p:spPr>
              <a:xfrm>
                <a:off x="11478755" y="4722462"/>
                <a:ext cx="423427" cy="353875"/>
              </a:xfrm>
              <a:prstGeom prst="rect">
                <a:avLst/>
              </a:prstGeom>
            </p:spPr>
          </p:pic>
          <p:pic>
            <p:nvPicPr>
              <p:cNvPr id="20" name="Picture 19" descr="バケツのポップコーンイラストのフリー素材｜イラストイメージ">
                <a:extLst>
                  <a:ext uri="{FF2B5EF4-FFF2-40B4-BE49-F238E27FC236}">
                    <a16:creationId xmlns:a16="http://schemas.microsoft.com/office/drawing/2014/main" id="{C709C3D3-8B08-D8F4-E2A1-22E9027F6085}"/>
                  </a:ext>
                </a:extLst>
              </p:cNvPr>
              <p:cNvPicPr>
                <a:picLocks noChangeAspect="1"/>
              </p:cNvPicPr>
              <p:nvPr/>
            </p:nvPicPr>
            <p:blipFill>
              <a:blip r:embed="rId2"/>
              <a:srcRect l="6731" r="6731" b="4307"/>
              <a:stretch>
                <a:fillRect/>
              </a:stretch>
            </p:blipFill>
            <p:spPr>
              <a:xfrm>
                <a:off x="11478755" y="5674962"/>
                <a:ext cx="423427" cy="353875"/>
              </a:xfrm>
              <a:prstGeom prst="rect">
                <a:avLst/>
              </a:prstGeom>
            </p:spPr>
          </p:pic>
        </p:grpSp>
      </p:grpSp>
    </p:spTree>
    <p:extLst>
      <p:ext uri="{BB962C8B-B14F-4D97-AF65-F5344CB8AC3E}">
        <p14:creationId xmlns:p14="http://schemas.microsoft.com/office/powerpoint/2010/main" val="23136938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12969D-EA3F-F5EA-4E47-1944FB85F348}"/>
            </a:ext>
          </a:extLst>
        </p:cNvPr>
        <p:cNvGrpSpPr/>
        <p:nvPr/>
      </p:nvGrpSpPr>
      <p:grpSpPr>
        <a:xfrm>
          <a:off x="0" y="0"/>
          <a:ext cx="0" cy="0"/>
          <a:chOff x="0" y="0"/>
          <a:chExt cx="0" cy="0"/>
        </a:xfrm>
      </p:grpSpPr>
      <p:grpSp>
        <p:nvGrpSpPr>
          <p:cNvPr id="37" name="Group 36">
            <a:extLst>
              <a:ext uri="{FF2B5EF4-FFF2-40B4-BE49-F238E27FC236}">
                <a16:creationId xmlns:a16="http://schemas.microsoft.com/office/drawing/2014/main" id="{D18A1DFF-717A-AAE0-D229-1E0C6A485E4F}"/>
              </a:ext>
            </a:extLst>
          </p:cNvPr>
          <p:cNvGrpSpPr/>
          <p:nvPr/>
        </p:nvGrpSpPr>
        <p:grpSpPr>
          <a:xfrm>
            <a:off x="134480" y="208589"/>
            <a:ext cx="11923032" cy="6653313"/>
            <a:chOff x="134480" y="169512"/>
            <a:chExt cx="11805802" cy="6516544"/>
          </a:xfrm>
        </p:grpSpPr>
        <p:grpSp>
          <p:nvGrpSpPr>
            <p:cNvPr id="7" name="Group 6">
              <a:extLst>
                <a:ext uri="{FF2B5EF4-FFF2-40B4-BE49-F238E27FC236}">
                  <a16:creationId xmlns:a16="http://schemas.microsoft.com/office/drawing/2014/main" id="{7C212E86-DCE1-7A3C-96C2-688A1D52DE42}"/>
                </a:ext>
              </a:extLst>
            </p:cNvPr>
            <p:cNvGrpSpPr/>
            <p:nvPr/>
          </p:nvGrpSpPr>
          <p:grpSpPr>
            <a:xfrm>
              <a:off x="11526380" y="169512"/>
              <a:ext cx="413902" cy="6497491"/>
              <a:chOff x="11478755" y="226662"/>
              <a:chExt cx="423427" cy="6259375"/>
            </a:xfrm>
          </p:grpSpPr>
          <p:pic>
            <p:nvPicPr>
              <p:cNvPr id="23" name="Picture 22" descr="バケツのポップコーンイラストのフリー素材｜イラストイメージ">
                <a:extLst>
                  <a:ext uri="{FF2B5EF4-FFF2-40B4-BE49-F238E27FC236}">
                    <a16:creationId xmlns:a16="http://schemas.microsoft.com/office/drawing/2014/main" id="{FCAA5002-0CB0-5CA2-5BB6-F77936D4EC91}"/>
                  </a:ext>
                </a:extLst>
              </p:cNvPr>
              <p:cNvPicPr>
                <a:picLocks noChangeAspect="1"/>
              </p:cNvPicPr>
              <p:nvPr/>
            </p:nvPicPr>
            <p:blipFill>
              <a:blip r:embed="rId2"/>
              <a:srcRect l="6731" r="6731" b="4307"/>
              <a:stretch>
                <a:fillRect/>
              </a:stretch>
            </p:blipFill>
            <p:spPr>
              <a:xfrm>
                <a:off x="11478755" y="226662"/>
                <a:ext cx="423427" cy="353875"/>
              </a:xfrm>
              <a:prstGeom prst="rect">
                <a:avLst/>
              </a:prstGeom>
            </p:spPr>
          </p:pic>
          <p:pic>
            <p:nvPicPr>
              <p:cNvPr id="24" name="Picture 23" descr="バケツのポップコーンイラストのフリー素材｜イラストイメージ">
                <a:extLst>
                  <a:ext uri="{FF2B5EF4-FFF2-40B4-BE49-F238E27FC236}">
                    <a16:creationId xmlns:a16="http://schemas.microsoft.com/office/drawing/2014/main" id="{61C5BF97-5F88-20DD-0D54-F011F9722C2E}"/>
                  </a:ext>
                </a:extLst>
              </p:cNvPr>
              <p:cNvPicPr>
                <a:picLocks noChangeAspect="1"/>
              </p:cNvPicPr>
              <p:nvPr/>
            </p:nvPicPr>
            <p:blipFill>
              <a:blip r:embed="rId2"/>
              <a:srcRect l="6731" r="6731" b="4307"/>
              <a:stretch>
                <a:fillRect/>
              </a:stretch>
            </p:blipFill>
            <p:spPr>
              <a:xfrm>
                <a:off x="11478755" y="674337"/>
                <a:ext cx="423427" cy="353875"/>
              </a:xfrm>
              <a:prstGeom prst="rect">
                <a:avLst/>
              </a:prstGeom>
            </p:spPr>
          </p:pic>
          <p:pic>
            <p:nvPicPr>
              <p:cNvPr id="25" name="Picture 24" descr="バケツのポップコーンイラストのフリー素材｜イラストイメージ">
                <a:extLst>
                  <a:ext uri="{FF2B5EF4-FFF2-40B4-BE49-F238E27FC236}">
                    <a16:creationId xmlns:a16="http://schemas.microsoft.com/office/drawing/2014/main" id="{A23762C5-8602-1ACC-CB6B-0FCA8925DE5D}"/>
                  </a:ext>
                </a:extLst>
              </p:cNvPr>
              <p:cNvPicPr>
                <a:picLocks noChangeAspect="1"/>
              </p:cNvPicPr>
              <p:nvPr/>
            </p:nvPicPr>
            <p:blipFill>
              <a:blip r:embed="rId2"/>
              <a:srcRect l="6731" r="6731" b="4307"/>
              <a:stretch>
                <a:fillRect/>
              </a:stretch>
            </p:blipFill>
            <p:spPr>
              <a:xfrm>
                <a:off x="11478755" y="1093437"/>
                <a:ext cx="423427" cy="353875"/>
              </a:xfrm>
              <a:prstGeom prst="rect">
                <a:avLst/>
              </a:prstGeom>
            </p:spPr>
          </p:pic>
          <p:pic>
            <p:nvPicPr>
              <p:cNvPr id="26" name="Picture 25" descr="バケツのポップコーンイラストのフリー素材｜イラストイメージ">
                <a:extLst>
                  <a:ext uri="{FF2B5EF4-FFF2-40B4-BE49-F238E27FC236}">
                    <a16:creationId xmlns:a16="http://schemas.microsoft.com/office/drawing/2014/main" id="{F71D6210-F2A7-F449-1137-C7D74B722C3A}"/>
                  </a:ext>
                </a:extLst>
              </p:cNvPr>
              <p:cNvPicPr>
                <a:picLocks noChangeAspect="1"/>
              </p:cNvPicPr>
              <p:nvPr/>
            </p:nvPicPr>
            <p:blipFill>
              <a:blip r:embed="rId2"/>
              <a:srcRect l="6731" r="6731" b="4307"/>
              <a:stretch>
                <a:fillRect/>
              </a:stretch>
            </p:blipFill>
            <p:spPr>
              <a:xfrm>
                <a:off x="11478755" y="1998312"/>
                <a:ext cx="423427" cy="353875"/>
              </a:xfrm>
              <a:prstGeom prst="rect">
                <a:avLst/>
              </a:prstGeom>
            </p:spPr>
          </p:pic>
          <p:pic>
            <p:nvPicPr>
              <p:cNvPr id="27" name="Picture 26" descr="バケツのポップコーンイラストのフリー素材｜イラストイメージ">
                <a:extLst>
                  <a:ext uri="{FF2B5EF4-FFF2-40B4-BE49-F238E27FC236}">
                    <a16:creationId xmlns:a16="http://schemas.microsoft.com/office/drawing/2014/main" id="{005E5ACA-816C-E472-558B-F796E0A8B594}"/>
                  </a:ext>
                </a:extLst>
              </p:cNvPr>
              <p:cNvPicPr>
                <a:picLocks noChangeAspect="1"/>
              </p:cNvPicPr>
              <p:nvPr/>
            </p:nvPicPr>
            <p:blipFill>
              <a:blip r:embed="rId2"/>
              <a:srcRect l="6731" r="6731" b="4307"/>
              <a:stretch>
                <a:fillRect/>
              </a:stretch>
            </p:blipFill>
            <p:spPr>
              <a:xfrm>
                <a:off x="11478755" y="2931762"/>
                <a:ext cx="423427" cy="353875"/>
              </a:xfrm>
              <a:prstGeom prst="rect">
                <a:avLst/>
              </a:prstGeom>
            </p:spPr>
          </p:pic>
          <p:pic>
            <p:nvPicPr>
              <p:cNvPr id="28" name="Picture 27" descr="バケツのポップコーンイラストのフリー素材｜イラストイメージ">
                <a:extLst>
                  <a:ext uri="{FF2B5EF4-FFF2-40B4-BE49-F238E27FC236}">
                    <a16:creationId xmlns:a16="http://schemas.microsoft.com/office/drawing/2014/main" id="{188F32EC-694B-6DCB-3CA8-6F94C958D2A2}"/>
                  </a:ext>
                </a:extLst>
              </p:cNvPr>
              <p:cNvPicPr>
                <a:picLocks noChangeAspect="1"/>
              </p:cNvPicPr>
              <p:nvPr/>
            </p:nvPicPr>
            <p:blipFill>
              <a:blip r:embed="rId2"/>
              <a:srcRect l="6731" r="6731" b="4307"/>
              <a:stretch>
                <a:fillRect/>
              </a:stretch>
            </p:blipFill>
            <p:spPr>
              <a:xfrm>
                <a:off x="11478755" y="1522062"/>
                <a:ext cx="423427" cy="353875"/>
              </a:xfrm>
              <a:prstGeom prst="rect">
                <a:avLst/>
              </a:prstGeom>
            </p:spPr>
          </p:pic>
          <p:pic>
            <p:nvPicPr>
              <p:cNvPr id="29" name="Picture 28" descr="バケツのポップコーンイラストのフリー素材｜イラストイメージ">
                <a:extLst>
                  <a:ext uri="{FF2B5EF4-FFF2-40B4-BE49-F238E27FC236}">
                    <a16:creationId xmlns:a16="http://schemas.microsoft.com/office/drawing/2014/main" id="{E66D7373-E2C4-4820-3BEA-54FE7842D5CF}"/>
                  </a:ext>
                </a:extLst>
              </p:cNvPr>
              <p:cNvPicPr>
                <a:picLocks noChangeAspect="1"/>
              </p:cNvPicPr>
              <p:nvPr/>
            </p:nvPicPr>
            <p:blipFill>
              <a:blip r:embed="rId2"/>
              <a:srcRect l="6731" r="6731" b="4307"/>
              <a:stretch>
                <a:fillRect/>
              </a:stretch>
            </p:blipFill>
            <p:spPr>
              <a:xfrm>
                <a:off x="11478755" y="2474562"/>
                <a:ext cx="423427" cy="353875"/>
              </a:xfrm>
              <a:prstGeom prst="rect">
                <a:avLst/>
              </a:prstGeom>
            </p:spPr>
          </p:pic>
          <p:pic>
            <p:nvPicPr>
              <p:cNvPr id="30" name="Picture 29" descr="バケツのポップコーンイラストのフリー素材｜イラストイメージ">
                <a:extLst>
                  <a:ext uri="{FF2B5EF4-FFF2-40B4-BE49-F238E27FC236}">
                    <a16:creationId xmlns:a16="http://schemas.microsoft.com/office/drawing/2014/main" id="{D6401C9C-4F1A-2043-738A-FA1E31735C47}"/>
                  </a:ext>
                </a:extLst>
              </p:cNvPr>
              <p:cNvPicPr>
                <a:picLocks noChangeAspect="1"/>
              </p:cNvPicPr>
              <p:nvPr/>
            </p:nvPicPr>
            <p:blipFill>
              <a:blip r:embed="rId2"/>
              <a:srcRect l="6731" r="6731" b="4307"/>
              <a:stretch>
                <a:fillRect/>
              </a:stretch>
            </p:blipFill>
            <p:spPr>
              <a:xfrm>
                <a:off x="11478755" y="3427062"/>
                <a:ext cx="423427" cy="353875"/>
              </a:xfrm>
              <a:prstGeom prst="rect">
                <a:avLst/>
              </a:prstGeom>
            </p:spPr>
          </p:pic>
          <p:pic>
            <p:nvPicPr>
              <p:cNvPr id="31" name="Picture 30" descr="バケツのポップコーンイラストのフリー素材｜イラストイメージ">
                <a:extLst>
                  <a:ext uri="{FF2B5EF4-FFF2-40B4-BE49-F238E27FC236}">
                    <a16:creationId xmlns:a16="http://schemas.microsoft.com/office/drawing/2014/main" id="{7C3B81C0-C3F2-04FC-847F-3ECA3825DAAC}"/>
                  </a:ext>
                </a:extLst>
              </p:cNvPr>
              <p:cNvPicPr>
                <a:picLocks noChangeAspect="1"/>
              </p:cNvPicPr>
              <p:nvPr/>
            </p:nvPicPr>
            <p:blipFill>
              <a:blip r:embed="rId2"/>
              <a:srcRect l="6731" r="6731" b="4307"/>
              <a:stretch>
                <a:fillRect/>
              </a:stretch>
            </p:blipFill>
            <p:spPr>
              <a:xfrm>
                <a:off x="11478755" y="3874737"/>
                <a:ext cx="423427" cy="353875"/>
              </a:xfrm>
              <a:prstGeom prst="rect">
                <a:avLst/>
              </a:prstGeom>
            </p:spPr>
          </p:pic>
          <p:pic>
            <p:nvPicPr>
              <p:cNvPr id="32" name="Picture 31" descr="バケツのポップコーンイラストのフリー素材｜イラストイメージ">
                <a:extLst>
                  <a:ext uri="{FF2B5EF4-FFF2-40B4-BE49-F238E27FC236}">
                    <a16:creationId xmlns:a16="http://schemas.microsoft.com/office/drawing/2014/main" id="{4E14B3E4-37F9-1A26-2F54-3036F61A87AA}"/>
                  </a:ext>
                </a:extLst>
              </p:cNvPr>
              <p:cNvPicPr>
                <a:picLocks noChangeAspect="1"/>
              </p:cNvPicPr>
              <p:nvPr/>
            </p:nvPicPr>
            <p:blipFill>
              <a:blip r:embed="rId2"/>
              <a:srcRect l="6731" r="6731" b="4307"/>
              <a:stretch>
                <a:fillRect/>
              </a:stretch>
            </p:blipFill>
            <p:spPr>
              <a:xfrm>
                <a:off x="11478755" y="4293837"/>
                <a:ext cx="423427" cy="353875"/>
              </a:xfrm>
              <a:prstGeom prst="rect">
                <a:avLst/>
              </a:prstGeom>
            </p:spPr>
          </p:pic>
          <p:pic>
            <p:nvPicPr>
              <p:cNvPr id="33" name="Picture 32" descr="バケツのポップコーンイラストのフリー素材｜イラストイメージ">
                <a:extLst>
                  <a:ext uri="{FF2B5EF4-FFF2-40B4-BE49-F238E27FC236}">
                    <a16:creationId xmlns:a16="http://schemas.microsoft.com/office/drawing/2014/main" id="{C9F6C821-0AEC-AB2F-19C7-C4B0BE0898D6}"/>
                  </a:ext>
                </a:extLst>
              </p:cNvPr>
              <p:cNvPicPr>
                <a:picLocks noChangeAspect="1"/>
              </p:cNvPicPr>
              <p:nvPr/>
            </p:nvPicPr>
            <p:blipFill>
              <a:blip r:embed="rId2"/>
              <a:srcRect l="6731" r="6731" b="4307"/>
              <a:stretch>
                <a:fillRect/>
              </a:stretch>
            </p:blipFill>
            <p:spPr>
              <a:xfrm>
                <a:off x="11478755" y="5198712"/>
                <a:ext cx="423427" cy="353875"/>
              </a:xfrm>
              <a:prstGeom prst="rect">
                <a:avLst/>
              </a:prstGeom>
            </p:spPr>
          </p:pic>
          <p:pic>
            <p:nvPicPr>
              <p:cNvPr id="34" name="Picture 33" descr="バケツのポップコーンイラストのフリー素材｜イラストイメージ">
                <a:extLst>
                  <a:ext uri="{FF2B5EF4-FFF2-40B4-BE49-F238E27FC236}">
                    <a16:creationId xmlns:a16="http://schemas.microsoft.com/office/drawing/2014/main" id="{8FA4331E-3132-EAA7-7F00-A79681C6301A}"/>
                  </a:ext>
                </a:extLst>
              </p:cNvPr>
              <p:cNvPicPr>
                <a:picLocks noChangeAspect="1"/>
              </p:cNvPicPr>
              <p:nvPr/>
            </p:nvPicPr>
            <p:blipFill>
              <a:blip r:embed="rId2"/>
              <a:srcRect l="6731" r="6731" b="4307"/>
              <a:stretch>
                <a:fillRect/>
              </a:stretch>
            </p:blipFill>
            <p:spPr>
              <a:xfrm>
                <a:off x="11478755" y="6132162"/>
                <a:ext cx="423427" cy="353875"/>
              </a:xfrm>
              <a:prstGeom prst="rect">
                <a:avLst/>
              </a:prstGeom>
            </p:spPr>
          </p:pic>
          <p:pic>
            <p:nvPicPr>
              <p:cNvPr id="35" name="Picture 34" descr="バケツのポップコーンイラストのフリー素材｜イラストイメージ">
                <a:extLst>
                  <a:ext uri="{FF2B5EF4-FFF2-40B4-BE49-F238E27FC236}">
                    <a16:creationId xmlns:a16="http://schemas.microsoft.com/office/drawing/2014/main" id="{E50745F8-2657-CA91-FD7C-FADC8AC83FAF}"/>
                  </a:ext>
                </a:extLst>
              </p:cNvPr>
              <p:cNvPicPr>
                <a:picLocks noChangeAspect="1"/>
              </p:cNvPicPr>
              <p:nvPr/>
            </p:nvPicPr>
            <p:blipFill>
              <a:blip r:embed="rId2"/>
              <a:srcRect l="6731" r="6731" b="4307"/>
              <a:stretch>
                <a:fillRect/>
              </a:stretch>
            </p:blipFill>
            <p:spPr>
              <a:xfrm>
                <a:off x="11478755" y="4722462"/>
                <a:ext cx="423427" cy="353875"/>
              </a:xfrm>
              <a:prstGeom prst="rect">
                <a:avLst/>
              </a:prstGeom>
            </p:spPr>
          </p:pic>
          <p:pic>
            <p:nvPicPr>
              <p:cNvPr id="36" name="Picture 35" descr="バケツのポップコーンイラストのフリー素材｜イラストイメージ">
                <a:extLst>
                  <a:ext uri="{FF2B5EF4-FFF2-40B4-BE49-F238E27FC236}">
                    <a16:creationId xmlns:a16="http://schemas.microsoft.com/office/drawing/2014/main" id="{48D7CD02-7824-0FED-E981-6681CB720887}"/>
                  </a:ext>
                </a:extLst>
              </p:cNvPr>
              <p:cNvPicPr>
                <a:picLocks noChangeAspect="1"/>
              </p:cNvPicPr>
              <p:nvPr/>
            </p:nvPicPr>
            <p:blipFill>
              <a:blip r:embed="rId2"/>
              <a:srcRect l="6731" r="6731" b="4307"/>
              <a:stretch>
                <a:fillRect/>
              </a:stretch>
            </p:blipFill>
            <p:spPr>
              <a:xfrm>
                <a:off x="11478755" y="5674962"/>
                <a:ext cx="423427" cy="353875"/>
              </a:xfrm>
              <a:prstGeom prst="rect">
                <a:avLst/>
              </a:prstGeom>
            </p:spPr>
          </p:pic>
        </p:grpSp>
        <p:grpSp>
          <p:nvGrpSpPr>
            <p:cNvPr id="8" name="Group 7">
              <a:extLst>
                <a:ext uri="{FF2B5EF4-FFF2-40B4-BE49-F238E27FC236}">
                  <a16:creationId xmlns:a16="http://schemas.microsoft.com/office/drawing/2014/main" id="{54FC2ADE-94D3-628E-BB30-00B8610DC6E5}"/>
                </a:ext>
              </a:extLst>
            </p:cNvPr>
            <p:cNvGrpSpPr/>
            <p:nvPr/>
          </p:nvGrpSpPr>
          <p:grpSpPr>
            <a:xfrm>
              <a:off x="134480" y="169512"/>
              <a:ext cx="423427" cy="6516544"/>
              <a:chOff x="11478755" y="226662"/>
              <a:chExt cx="423427" cy="6259375"/>
            </a:xfrm>
          </p:grpSpPr>
          <p:pic>
            <p:nvPicPr>
              <p:cNvPr id="9" name="Picture 8" descr="バケツのポップコーンイラストのフリー素材｜イラストイメージ">
                <a:extLst>
                  <a:ext uri="{FF2B5EF4-FFF2-40B4-BE49-F238E27FC236}">
                    <a16:creationId xmlns:a16="http://schemas.microsoft.com/office/drawing/2014/main" id="{B82DFEFD-38F0-85A5-8AF0-BA876AFDFD67}"/>
                  </a:ext>
                </a:extLst>
              </p:cNvPr>
              <p:cNvPicPr>
                <a:picLocks noChangeAspect="1"/>
              </p:cNvPicPr>
              <p:nvPr/>
            </p:nvPicPr>
            <p:blipFill>
              <a:blip r:embed="rId2"/>
              <a:srcRect l="6731" r="6731" b="4307"/>
              <a:stretch>
                <a:fillRect/>
              </a:stretch>
            </p:blipFill>
            <p:spPr>
              <a:xfrm>
                <a:off x="11478755" y="226662"/>
                <a:ext cx="423427" cy="353875"/>
              </a:xfrm>
              <a:prstGeom prst="rect">
                <a:avLst/>
              </a:prstGeom>
            </p:spPr>
          </p:pic>
          <p:pic>
            <p:nvPicPr>
              <p:cNvPr id="10" name="Picture 9" descr="バケツのポップコーンイラストのフリー素材｜イラストイメージ">
                <a:extLst>
                  <a:ext uri="{FF2B5EF4-FFF2-40B4-BE49-F238E27FC236}">
                    <a16:creationId xmlns:a16="http://schemas.microsoft.com/office/drawing/2014/main" id="{7F639DA5-14CB-FBEA-F9BC-7FC97F859762}"/>
                  </a:ext>
                </a:extLst>
              </p:cNvPr>
              <p:cNvPicPr>
                <a:picLocks noChangeAspect="1"/>
              </p:cNvPicPr>
              <p:nvPr/>
            </p:nvPicPr>
            <p:blipFill>
              <a:blip r:embed="rId2"/>
              <a:srcRect l="6731" r="6731" b="4307"/>
              <a:stretch>
                <a:fillRect/>
              </a:stretch>
            </p:blipFill>
            <p:spPr>
              <a:xfrm>
                <a:off x="11478755" y="674337"/>
                <a:ext cx="423427" cy="353875"/>
              </a:xfrm>
              <a:prstGeom prst="rect">
                <a:avLst/>
              </a:prstGeom>
            </p:spPr>
          </p:pic>
          <p:pic>
            <p:nvPicPr>
              <p:cNvPr id="11" name="Picture 10" descr="バケツのポップコーンイラストのフリー素材｜イラストイメージ">
                <a:extLst>
                  <a:ext uri="{FF2B5EF4-FFF2-40B4-BE49-F238E27FC236}">
                    <a16:creationId xmlns:a16="http://schemas.microsoft.com/office/drawing/2014/main" id="{F88BC216-ABE8-7AB2-D469-4B0F5D8E6AC0}"/>
                  </a:ext>
                </a:extLst>
              </p:cNvPr>
              <p:cNvPicPr>
                <a:picLocks noChangeAspect="1"/>
              </p:cNvPicPr>
              <p:nvPr/>
            </p:nvPicPr>
            <p:blipFill>
              <a:blip r:embed="rId2"/>
              <a:srcRect l="6731" r="6731" b="4307"/>
              <a:stretch>
                <a:fillRect/>
              </a:stretch>
            </p:blipFill>
            <p:spPr>
              <a:xfrm>
                <a:off x="11478755" y="1093437"/>
                <a:ext cx="423427" cy="353875"/>
              </a:xfrm>
              <a:prstGeom prst="rect">
                <a:avLst/>
              </a:prstGeom>
            </p:spPr>
          </p:pic>
          <p:pic>
            <p:nvPicPr>
              <p:cNvPr id="12" name="Picture 11" descr="バケツのポップコーンイラストのフリー素材｜イラストイメージ">
                <a:extLst>
                  <a:ext uri="{FF2B5EF4-FFF2-40B4-BE49-F238E27FC236}">
                    <a16:creationId xmlns:a16="http://schemas.microsoft.com/office/drawing/2014/main" id="{D6FF7FBD-C31B-0B25-899E-997CBDE694C7}"/>
                  </a:ext>
                </a:extLst>
              </p:cNvPr>
              <p:cNvPicPr>
                <a:picLocks noChangeAspect="1"/>
              </p:cNvPicPr>
              <p:nvPr/>
            </p:nvPicPr>
            <p:blipFill>
              <a:blip r:embed="rId2"/>
              <a:srcRect l="6731" r="6731" b="4307"/>
              <a:stretch>
                <a:fillRect/>
              </a:stretch>
            </p:blipFill>
            <p:spPr>
              <a:xfrm>
                <a:off x="11478755" y="1998312"/>
                <a:ext cx="423427" cy="353875"/>
              </a:xfrm>
              <a:prstGeom prst="rect">
                <a:avLst/>
              </a:prstGeom>
            </p:spPr>
          </p:pic>
          <p:pic>
            <p:nvPicPr>
              <p:cNvPr id="13" name="Picture 12" descr="バケツのポップコーンイラストのフリー素材｜イラストイメージ">
                <a:extLst>
                  <a:ext uri="{FF2B5EF4-FFF2-40B4-BE49-F238E27FC236}">
                    <a16:creationId xmlns:a16="http://schemas.microsoft.com/office/drawing/2014/main" id="{3DBBFD76-3FA2-6A35-5C31-5A39B4C9CFEB}"/>
                  </a:ext>
                </a:extLst>
              </p:cNvPr>
              <p:cNvPicPr>
                <a:picLocks noChangeAspect="1"/>
              </p:cNvPicPr>
              <p:nvPr/>
            </p:nvPicPr>
            <p:blipFill>
              <a:blip r:embed="rId2"/>
              <a:srcRect l="6731" r="6731" b="4307"/>
              <a:stretch>
                <a:fillRect/>
              </a:stretch>
            </p:blipFill>
            <p:spPr>
              <a:xfrm>
                <a:off x="11478755" y="2931762"/>
                <a:ext cx="423427" cy="353875"/>
              </a:xfrm>
              <a:prstGeom prst="rect">
                <a:avLst/>
              </a:prstGeom>
            </p:spPr>
          </p:pic>
          <p:pic>
            <p:nvPicPr>
              <p:cNvPr id="14" name="Picture 13" descr="バケツのポップコーンイラストのフリー素材｜イラストイメージ">
                <a:extLst>
                  <a:ext uri="{FF2B5EF4-FFF2-40B4-BE49-F238E27FC236}">
                    <a16:creationId xmlns:a16="http://schemas.microsoft.com/office/drawing/2014/main" id="{3833466B-9AE3-01A1-D347-2D85DA87FBEE}"/>
                  </a:ext>
                </a:extLst>
              </p:cNvPr>
              <p:cNvPicPr>
                <a:picLocks noChangeAspect="1"/>
              </p:cNvPicPr>
              <p:nvPr/>
            </p:nvPicPr>
            <p:blipFill>
              <a:blip r:embed="rId2"/>
              <a:srcRect l="6731" r="6731" b="4307"/>
              <a:stretch>
                <a:fillRect/>
              </a:stretch>
            </p:blipFill>
            <p:spPr>
              <a:xfrm>
                <a:off x="11478755" y="1522062"/>
                <a:ext cx="423427" cy="353875"/>
              </a:xfrm>
              <a:prstGeom prst="rect">
                <a:avLst/>
              </a:prstGeom>
            </p:spPr>
          </p:pic>
          <p:pic>
            <p:nvPicPr>
              <p:cNvPr id="15" name="Picture 14" descr="バケツのポップコーンイラストのフリー素材｜イラストイメージ">
                <a:extLst>
                  <a:ext uri="{FF2B5EF4-FFF2-40B4-BE49-F238E27FC236}">
                    <a16:creationId xmlns:a16="http://schemas.microsoft.com/office/drawing/2014/main" id="{16520552-7C77-3E27-07EA-542ED2092835}"/>
                  </a:ext>
                </a:extLst>
              </p:cNvPr>
              <p:cNvPicPr>
                <a:picLocks noChangeAspect="1"/>
              </p:cNvPicPr>
              <p:nvPr/>
            </p:nvPicPr>
            <p:blipFill>
              <a:blip r:embed="rId2"/>
              <a:srcRect l="6731" r="6731" b="4307"/>
              <a:stretch>
                <a:fillRect/>
              </a:stretch>
            </p:blipFill>
            <p:spPr>
              <a:xfrm>
                <a:off x="11478755" y="2474562"/>
                <a:ext cx="423427" cy="353875"/>
              </a:xfrm>
              <a:prstGeom prst="rect">
                <a:avLst/>
              </a:prstGeom>
            </p:spPr>
          </p:pic>
          <p:pic>
            <p:nvPicPr>
              <p:cNvPr id="16" name="Picture 15" descr="バケツのポップコーンイラストのフリー素材｜イラストイメージ">
                <a:extLst>
                  <a:ext uri="{FF2B5EF4-FFF2-40B4-BE49-F238E27FC236}">
                    <a16:creationId xmlns:a16="http://schemas.microsoft.com/office/drawing/2014/main" id="{F526FD34-43D5-2D37-5284-E39915DDABC3}"/>
                  </a:ext>
                </a:extLst>
              </p:cNvPr>
              <p:cNvPicPr>
                <a:picLocks noChangeAspect="1"/>
              </p:cNvPicPr>
              <p:nvPr/>
            </p:nvPicPr>
            <p:blipFill>
              <a:blip r:embed="rId2"/>
              <a:srcRect l="6731" r="6731" b="4307"/>
              <a:stretch>
                <a:fillRect/>
              </a:stretch>
            </p:blipFill>
            <p:spPr>
              <a:xfrm>
                <a:off x="11478755" y="3427062"/>
                <a:ext cx="423427" cy="353875"/>
              </a:xfrm>
              <a:prstGeom prst="rect">
                <a:avLst/>
              </a:prstGeom>
            </p:spPr>
          </p:pic>
          <p:pic>
            <p:nvPicPr>
              <p:cNvPr id="17" name="Picture 16" descr="バケツのポップコーンイラストのフリー素材｜イラストイメージ">
                <a:extLst>
                  <a:ext uri="{FF2B5EF4-FFF2-40B4-BE49-F238E27FC236}">
                    <a16:creationId xmlns:a16="http://schemas.microsoft.com/office/drawing/2014/main" id="{FF3EBB92-EBC2-C42A-2243-1639E6C31594}"/>
                  </a:ext>
                </a:extLst>
              </p:cNvPr>
              <p:cNvPicPr>
                <a:picLocks noChangeAspect="1"/>
              </p:cNvPicPr>
              <p:nvPr/>
            </p:nvPicPr>
            <p:blipFill>
              <a:blip r:embed="rId2"/>
              <a:srcRect l="6731" r="6731" b="4307"/>
              <a:stretch>
                <a:fillRect/>
              </a:stretch>
            </p:blipFill>
            <p:spPr>
              <a:xfrm>
                <a:off x="11478755" y="3874737"/>
                <a:ext cx="423427" cy="353875"/>
              </a:xfrm>
              <a:prstGeom prst="rect">
                <a:avLst/>
              </a:prstGeom>
            </p:spPr>
          </p:pic>
          <p:pic>
            <p:nvPicPr>
              <p:cNvPr id="18" name="Picture 17" descr="バケツのポップコーンイラストのフリー素材｜イラストイメージ">
                <a:extLst>
                  <a:ext uri="{FF2B5EF4-FFF2-40B4-BE49-F238E27FC236}">
                    <a16:creationId xmlns:a16="http://schemas.microsoft.com/office/drawing/2014/main" id="{173C73C8-18BB-F653-4759-9A6E3C295721}"/>
                  </a:ext>
                </a:extLst>
              </p:cNvPr>
              <p:cNvPicPr>
                <a:picLocks noChangeAspect="1"/>
              </p:cNvPicPr>
              <p:nvPr/>
            </p:nvPicPr>
            <p:blipFill>
              <a:blip r:embed="rId2"/>
              <a:srcRect l="6731" r="6731" b="4307"/>
              <a:stretch>
                <a:fillRect/>
              </a:stretch>
            </p:blipFill>
            <p:spPr>
              <a:xfrm>
                <a:off x="11478755" y="4293837"/>
                <a:ext cx="423427" cy="353875"/>
              </a:xfrm>
              <a:prstGeom prst="rect">
                <a:avLst/>
              </a:prstGeom>
            </p:spPr>
          </p:pic>
          <p:pic>
            <p:nvPicPr>
              <p:cNvPr id="19" name="Picture 18" descr="バケツのポップコーンイラストのフリー素材｜イラストイメージ">
                <a:extLst>
                  <a:ext uri="{FF2B5EF4-FFF2-40B4-BE49-F238E27FC236}">
                    <a16:creationId xmlns:a16="http://schemas.microsoft.com/office/drawing/2014/main" id="{54182B96-B69E-17CA-3603-CCC73118FA30}"/>
                  </a:ext>
                </a:extLst>
              </p:cNvPr>
              <p:cNvPicPr>
                <a:picLocks noChangeAspect="1"/>
              </p:cNvPicPr>
              <p:nvPr/>
            </p:nvPicPr>
            <p:blipFill>
              <a:blip r:embed="rId2"/>
              <a:srcRect l="6731" r="6731" b="4307"/>
              <a:stretch>
                <a:fillRect/>
              </a:stretch>
            </p:blipFill>
            <p:spPr>
              <a:xfrm>
                <a:off x="11478755" y="5198712"/>
                <a:ext cx="423427" cy="353875"/>
              </a:xfrm>
              <a:prstGeom prst="rect">
                <a:avLst/>
              </a:prstGeom>
            </p:spPr>
          </p:pic>
          <p:pic>
            <p:nvPicPr>
              <p:cNvPr id="20" name="Picture 19" descr="バケツのポップコーンイラストのフリー素材｜イラストイメージ">
                <a:extLst>
                  <a:ext uri="{FF2B5EF4-FFF2-40B4-BE49-F238E27FC236}">
                    <a16:creationId xmlns:a16="http://schemas.microsoft.com/office/drawing/2014/main" id="{054F754B-0230-427B-3B0C-B367EE6F501A}"/>
                  </a:ext>
                </a:extLst>
              </p:cNvPr>
              <p:cNvPicPr>
                <a:picLocks noChangeAspect="1"/>
              </p:cNvPicPr>
              <p:nvPr/>
            </p:nvPicPr>
            <p:blipFill>
              <a:blip r:embed="rId2"/>
              <a:srcRect l="6731" r="6731" b="4307"/>
              <a:stretch>
                <a:fillRect/>
              </a:stretch>
            </p:blipFill>
            <p:spPr>
              <a:xfrm>
                <a:off x="11478755" y="6132162"/>
                <a:ext cx="423427" cy="353875"/>
              </a:xfrm>
              <a:prstGeom prst="rect">
                <a:avLst/>
              </a:prstGeom>
            </p:spPr>
          </p:pic>
          <p:pic>
            <p:nvPicPr>
              <p:cNvPr id="21" name="Picture 20" descr="バケツのポップコーンイラストのフリー素材｜イラストイメージ">
                <a:extLst>
                  <a:ext uri="{FF2B5EF4-FFF2-40B4-BE49-F238E27FC236}">
                    <a16:creationId xmlns:a16="http://schemas.microsoft.com/office/drawing/2014/main" id="{97642BB6-7CB7-8662-AC50-CE8D861B4790}"/>
                  </a:ext>
                </a:extLst>
              </p:cNvPr>
              <p:cNvPicPr>
                <a:picLocks noChangeAspect="1"/>
              </p:cNvPicPr>
              <p:nvPr/>
            </p:nvPicPr>
            <p:blipFill>
              <a:blip r:embed="rId2"/>
              <a:srcRect l="6731" r="6731" b="4307"/>
              <a:stretch>
                <a:fillRect/>
              </a:stretch>
            </p:blipFill>
            <p:spPr>
              <a:xfrm>
                <a:off x="11478755" y="4722462"/>
                <a:ext cx="423427" cy="353875"/>
              </a:xfrm>
              <a:prstGeom prst="rect">
                <a:avLst/>
              </a:prstGeom>
            </p:spPr>
          </p:pic>
          <p:pic>
            <p:nvPicPr>
              <p:cNvPr id="22" name="Picture 21" descr="バケツのポップコーンイラストのフリー素材｜イラストイメージ">
                <a:extLst>
                  <a:ext uri="{FF2B5EF4-FFF2-40B4-BE49-F238E27FC236}">
                    <a16:creationId xmlns:a16="http://schemas.microsoft.com/office/drawing/2014/main" id="{CBCF0DF0-C6BB-DF03-E93B-929A700A103D}"/>
                  </a:ext>
                </a:extLst>
              </p:cNvPr>
              <p:cNvPicPr>
                <a:picLocks noChangeAspect="1"/>
              </p:cNvPicPr>
              <p:nvPr/>
            </p:nvPicPr>
            <p:blipFill>
              <a:blip r:embed="rId2"/>
              <a:srcRect l="6731" r="6731" b="4307"/>
              <a:stretch>
                <a:fillRect/>
              </a:stretch>
            </p:blipFill>
            <p:spPr>
              <a:xfrm>
                <a:off x="11478755" y="5674962"/>
                <a:ext cx="423427" cy="353875"/>
              </a:xfrm>
              <a:prstGeom prst="rect">
                <a:avLst/>
              </a:prstGeom>
            </p:spPr>
          </p:pic>
        </p:grpSp>
      </p:grpSp>
      <p:sp>
        <p:nvSpPr>
          <p:cNvPr id="2" name="Title 1">
            <a:extLst>
              <a:ext uri="{FF2B5EF4-FFF2-40B4-BE49-F238E27FC236}">
                <a16:creationId xmlns:a16="http://schemas.microsoft.com/office/drawing/2014/main" id="{0DE7BCAA-5BDB-1270-3861-322C22E492FB}"/>
              </a:ext>
            </a:extLst>
          </p:cNvPr>
          <p:cNvSpPr>
            <a:spLocks noGrp="1"/>
          </p:cNvSpPr>
          <p:nvPr>
            <p:ph type="title"/>
          </p:nvPr>
        </p:nvSpPr>
        <p:spPr/>
        <p:txBody>
          <a:bodyPr/>
          <a:lstStyle/>
          <a:p>
            <a:r>
              <a:rPr kumimoji="1" lang="ja-JP" altLang="en-US"/>
              <a:t>機能一覧</a:t>
            </a:r>
            <a:endParaRPr kumimoji="1" lang="en-US"/>
          </a:p>
        </p:txBody>
      </p:sp>
      <p:pic>
        <p:nvPicPr>
          <p:cNvPr id="6" name="Picture 5">
            <a:extLst>
              <a:ext uri="{FF2B5EF4-FFF2-40B4-BE49-F238E27FC236}">
                <a16:creationId xmlns:a16="http://schemas.microsoft.com/office/drawing/2014/main" id="{B75F4ABE-5085-B40D-4EC9-CDAE5AD0CEB7}"/>
              </a:ext>
            </a:extLst>
          </p:cNvPr>
          <p:cNvPicPr>
            <a:picLocks noChangeAspect="1"/>
          </p:cNvPicPr>
          <p:nvPr/>
        </p:nvPicPr>
        <p:blipFill>
          <a:blip r:embed="rId3"/>
          <a:stretch>
            <a:fillRect/>
          </a:stretch>
        </p:blipFill>
        <p:spPr>
          <a:xfrm>
            <a:off x="600075" y="2092240"/>
            <a:ext cx="11001375" cy="3511720"/>
          </a:xfrm>
          <a:prstGeom prst="rect">
            <a:avLst/>
          </a:prstGeom>
        </p:spPr>
      </p:pic>
    </p:spTree>
    <p:extLst>
      <p:ext uri="{BB962C8B-B14F-4D97-AF65-F5344CB8AC3E}">
        <p14:creationId xmlns:p14="http://schemas.microsoft.com/office/powerpoint/2010/main" val="37342194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691CA5-A7CA-B7C8-FA14-D825F25D8D5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A052B82-94E1-5554-3BBD-25E282CC7D87}"/>
              </a:ext>
            </a:extLst>
          </p:cNvPr>
          <p:cNvSpPr>
            <a:spLocks noGrp="1"/>
          </p:cNvSpPr>
          <p:nvPr>
            <p:ph type="title"/>
          </p:nvPr>
        </p:nvSpPr>
        <p:spPr/>
        <p:txBody>
          <a:bodyPr/>
          <a:lstStyle/>
          <a:p>
            <a:r>
              <a:rPr kumimoji="1" lang="ja-JP" altLang="en-US"/>
              <a:t>商品一覧</a:t>
            </a:r>
            <a:endParaRPr kumimoji="1" lang="en-US"/>
          </a:p>
        </p:txBody>
      </p:sp>
      <p:pic>
        <p:nvPicPr>
          <p:cNvPr id="4" name="Content Placeholder 3">
            <a:extLst>
              <a:ext uri="{FF2B5EF4-FFF2-40B4-BE49-F238E27FC236}">
                <a16:creationId xmlns:a16="http://schemas.microsoft.com/office/drawing/2014/main" id="{67C5A057-53AE-393F-ED17-74B7929537A6}"/>
              </a:ext>
            </a:extLst>
          </p:cNvPr>
          <p:cNvPicPr>
            <a:picLocks noGrp="1" noChangeAspect="1"/>
          </p:cNvPicPr>
          <p:nvPr>
            <p:ph idx="1"/>
          </p:nvPr>
        </p:nvPicPr>
        <p:blipFill>
          <a:blip r:embed="rId2"/>
          <a:stretch>
            <a:fillRect/>
          </a:stretch>
        </p:blipFill>
        <p:spPr>
          <a:xfrm>
            <a:off x="952500" y="1398967"/>
            <a:ext cx="9820275" cy="5271329"/>
          </a:xfrm>
          <a:prstGeom prst="rect">
            <a:avLst/>
          </a:prstGeom>
        </p:spPr>
      </p:pic>
      <p:grpSp>
        <p:nvGrpSpPr>
          <p:cNvPr id="35" name="Group 34">
            <a:extLst>
              <a:ext uri="{FF2B5EF4-FFF2-40B4-BE49-F238E27FC236}">
                <a16:creationId xmlns:a16="http://schemas.microsoft.com/office/drawing/2014/main" id="{E68F3F5B-14ED-7F4B-5C52-E5CD1C66C340}"/>
              </a:ext>
            </a:extLst>
          </p:cNvPr>
          <p:cNvGrpSpPr/>
          <p:nvPr/>
        </p:nvGrpSpPr>
        <p:grpSpPr>
          <a:xfrm>
            <a:off x="134480" y="208589"/>
            <a:ext cx="11923032" cy="6653313"/>
            <a:chOff x="134480" y="169512"/>
            <a:chExt cx="11805802" cy="6516544"/>
          </a:xfrm>
        </p:grpSpPr>
        <p:grpSp>
          <p:nvGrpSpPr>
            <p:cNvPr id="5" name="Group 4">
              <a:extLst>
                <a:ext uri="{FF2B5EF4-FFF2-40B4-BE49-F238E27FC236}">
                  <a16:creationId xmlns:a16="http://schemas.microsoft.com/office/drawing/2014/main" id="{E26C7D67-C5EE-1C90-EDC5-0C21A4B571B4}"/>
                </a:ext>
              </a:extLst>
            </p:cNvPr>
            <p:cNvGrpSpPr/>
            <p:nvPr/>
          </p:nvGrpSpPr>
          <p:grpSpPr>
            <a:xfrm>
              <a:off x="11526380" y="169512"/>
              <a:ext cx="413902" cy="6497491"/>
              <a:chOff x="11478755" y="226662"/>
              <a:chExt cx="423427" cy="6259375"/>
            </a:xfrm>
          </p:grpSpPr>
          <p:pic>
            <p:nvPicPr>
              <p:cNvPr id="21" name="Picture 20" descr="バケツのポップコーンイラストのフリー素材｜イラストイメージ">
                <a:extLst>
                  <a:ext uri="{FF2B5EF4-FFF2-40B4-BE49-F238E27FC236}">
                    <a16:creationId xmlns:a16="http://schemas.microsoft.com/office/drawing/2014/main" id="{3D93862A-71F0-D6DA-D3F7-81F6427F9DE2}"/>
                  </a:ext>
                </a:extLst>
              </p:cNvPr>
              <p:cNvPicPr>
                <a:picLocks noChangeAspect="1"/>
              </p:cNvPicPr>
              <p:nvPr/>
            </p:nvPicPr>
            <p:blipFill>
              <a:blip r:embed="rId3"/>
              <a:srcRect l="6731" r="6731" b="4307"/>
              <a:stretch>
                <a:fillRect/>
              </a:stretch>
            </p:blipFill>
            <p:spPr>
              <a:xfrm>
                <a:off x="11478755" y="226662"/>
                <a:ext cx="423427" cy="353875"/>
              </a:xfrm>
              <a:prstGeom prst="rect">
                <a:avLst/>
              </a:prstGeom>
            </p:spPr>
          </p:pic>
          <p:pic>
            <p:nvPicPr>
              <p:cNvPr id="22" name="Picture 21" descr="バケツのポップコーンイラストのフリー素材｜イラストイメージ">
                <a:extLst>
                  <a:ext uri="{FF2B5EF4-FFF2-40B4-BE49-F238E27FC236}">
                    <a16:creationId xmlns:a16="http://schemas.microsoft.com/office/drawing/2014/main" id="{AAB4517E-4B49-18BD-4939-BE2A74251E54}"/>
                  </a:ext>
                </a:extLst>
              </p:cNvPr>
              <p:cNvPicPr>
                <a:picLocks noChangeAspect="1"/>
              </p:cNvPicPr>
              <p:nvPr/>
            </p:nvPicPr>
            <p:blipFill>
              <a:blip r:embed="rId3"/>
              <a:srcRect l="6731" r="6731" b="4307"/>
              <a:stretch>
                <a:fillRect/>
              </a:stretch>
            </p:blipFill>
            <p:spPr>
              <a:xfrm>
                <a:off x="11478755" y="674337"/>
                <a:ext cx="423427" cy="353875"/>
              </a:xfrm>
              <a:prstGeom prst="rect">
                <a:avLst/>
              </a:prstGeom>
            </p:spPr>
          </p:pic>
          <p:pic>
            <p:nvPicPr>
              <p:cNvPr id="23" name="Picture 22" descr="バケツのポップコーンイラストのフリー素材｜イラストイメージ">
                <a:extLst>
                  <a:ext uri="{FF2B5EF4-FFF2-40B4-BE49-F238E27FC236}">
                    <a16:creationId xmlns:a16="http://schemas.microsoft.com/office/drawing/2014/main" id="{596A9E9A-7675-EDF9-11F7-6324CAC1D060}"/>
                  </a:ext>
                </a:extLst>
              </p:cNvPr>
              <p:cNvPicPr>
                <a:picLocks noChangeAspect="1"/>
              </p:cNvPicPr>
              <p:nvPr/>
            </p:nvPicPr>
            <p:blipFill>
              <a:blip r:embed="rId3"/>
              <a:srcRect l="6731" r="6731" b="4307"/>
              <a:stretch>
                <a:fillRect/>
              </a:stretch>
            </p:blipFill>
            <p:spPr>
              <a:xfrm>
                <a:off x="11478755" y="1093437"/>
                <a:ext cx="423427" cy="353875"/>
              </a:xfrm>
              <a:prstGeom prst="rect">
                <a:avLst/>
              </a:prstGeom>
            </p:spPr>
          </p:pic>
          <p:pic>
            <p:nvPicPr>
              <p:cNvPr id="24" name="Picture 23" descr="バケツのポップコーンイラストのフリー素材｜イラストイメージ">
                <a:extLst>
                  <a:ext uri="{FF2B5EF4-FFF2-40B4-BE49-F238E27FC236}">
                    <a16:creationId xmlns:a16="http://schemas.microsoft.com/office/drawing/2014/main" id="{786D1F6D-4204-3BC6-B4CD-39CFA0DD50C3}"/>
                  </a:ext>
                </a:extLst>
              </p:cNvPr>
              <p:cNvPicPr>
                <a:picLocks noChangeAspect="1"/>
              </p:cNvPicPr>
              <p:nvPr/>
            </p:nvPicPr>
            <p:blipFill>
              <a:blip r:embed="rId3"/>
              <a:srcRect l="6731" r="6731" b="4307"/>
              <a:stretch>
                <a:fillRect/>
              </a:stretch>
            </p:blipFill>
            <p:spPr>
              <a:xfrm>
                <a:off x="11478755" y="1998312"/>
                <a:ext cx="423427" cy="353875"/>
              </a:xfrm>
              <a:prstGeom prst="rect">
                <a:avLst/>
              </a:prstGeom>
            </p:spPr>
          </p:pic>
          <p:pic>
            <p:nvPicPr>
              <p:cNvPr id="25" name="Picture 24" descr="バケツのポップコーンイラストのフリー素材｜イラストイメージ">
                <a:extLst>
                  <a:ext uri="{FF2B5EF4-FFF2-40B4-BE49-F238E27FC236}">
                    <a16:creationId xmlns:a16="http://schemas.microsoft.com/office/drawing/2014/main" id="{04ACEBA5-A9A6-8985-1614-045A37EEB270}"/>
                  </a:ext>
                </a:extLst>
              </p:cNvPr>
              <p:cNvPicPr>
                <a:picLocks noChangeAspect="1"/>
              </p:cNvPicPr>
              <p:nvPr/>
            </p:nvPicPr>
            <p:blipFill>
              <a:blip r:embed="rId3"/>
              <a:srcRect l="6731" r="6731" b="4307"/>
              <a:stretch>
                <a:fillRect/>
              </a:stretch>
            </p:blipFill>
            <p:spPr>
              <a:xfrm>
                <a:off x="11478755" y="2931762"/>
                <a:ext cx="423427" cy="353875"/>
              </a:xfrm>
              <a:prstGeom prst="rect">
                <a:avLst/>
              </a:prstGeom>
            </p:spPr>
          </p:pic>
          <p:pic>
            <p:nvPicPr>
              <p:cNvPr id="26" name="Picture 25" descr="バケツのポップコーンイラストのフリー素材｜イラストイメージ">
                <a:extLst>
                  <a:ext uri="{FF2B5EF4-FFF2-40B4-BE49-F238E27FC236}">
                    <a16:creationId xmlns:a16="http://schemas.microsoft.com/office/drawing/2014/main" id="{BEBEE6E5-258B-548B-E4E1-4126365D45A1}"/>
                  </a:ext>
                </a:extLst>
              </p:cNvPr>
              <p:cNvPicPr>
                <a:picLocks noChangeAspect="1"/>
              </p:cNvPicPr>
              <p:nvPr/>
            </p:nvPicPr>
            <p:blipFill>
              <a:blip r:embed="rId3"/>
              <a:srcRect l="6731" r="6731" b="4307"/>
              <a:stretch>
                <a:fillRect/>
              </a:stretch>
            </p:blipFill>
            <p:spPr>
              <a:xfrm>
                <a:off x="11478755" y="1522062"/>
                <a:ext cx="423427" cy="353875"/>
              </a:xfrm>
              <a:prstGeom prst="rect">
                <a:avLst/>
              </a:prstGeom>
            </p:spPr>
          </p:pic>
          <p:pic>
            <p:nvPicPr>
              <p:cNvPr id="27" name="Picture 26" descr="バケツのポップコーンイラストのフリー素材｜イラストイメージ">
                <a:extLst>
                  <a:ext uri="{FF2B5EF4-FFF2-40B4-BE49-F238E27FC236}">
                    <a16:creationId xmlns:a16="http://schemas.microsoft.com/office/drawing/2014/main" id="{7E0D23A3-C81D-4A1D-4F6D-84A18DBD40BC}"/>
                  </a:ext>
                </a:extLst>
              </p:cNvPr>
              <p:cNvPicPr>
                <a:picLocks noChangeAspect="1"/>
              </p:cNvPicPr>
              <p:nvPr/>
            </p:nvPicPr>
            <p:blipFill>
              <a:blip r:embed="rId3"/>
              <a:srcRect l="6731" r="6731" b="4307"/>
              <a:stretch>
                <a:fillRect/>
              </a:stretch>
            </p:blipFill>
            <p:spPr>
              <a:xfrm>
                <a:off x="11478755" y="2474562"/>
                <a:ext cx="423427" cy="353875"/>
              </a:xfrm>
              <a:prstGeom prst="rect">
                <a:avLst/>
              </a:prstGeom>
            </p:spPr>
          </p:pic>
          <p:pic>
            <p:nvPicPr>
              <p:cNvPr id="28" name="Picture 27" descr="バケツのポップコーンイラストのフリー素材｜イラストイメージ">
                <a:extLst>
                  <a:ext uri="{FF2B5EF4-FFF2-40B4-BE49-F238E27FC236}">
                    <a16:creationId xmlns:a16="http://schemas.microsoft.com/office/drawing/2014/main" id="{7BC7F841-A205-32D8-A09F-CE05CDC7C1DF}"/>
                  </a:ext>
                </a:extLst>
              </p:cNvPr>
              <p:cNvPicPr>
                <a:picLocks noChangeAspect="1"/>
              </p:cNvPicPr>
              <p:nvPr/>
            </p:nvPicPr>
            <p:blipFill>
              <a:blip r:embed="rId3"/>
              <a:srcRect l="6731" r="6731" b="4307"/>
              <a:stretch>
                <a:fillRect/>
              </a:stretch>
            </p:blipFill>
            <p:spPr>
              <a:xfrm>
                <a:off x="11478755" y="3427062"/>
                <a:ext cx="423427" cy="353875"/>
              </a:xfrm>
              <a:prstGeom prst="rect">
                <a:avLst/>
              </a:prstGeom>
            </p:spPr>
          </p:pic>
          <p:pic>
            <p:nvPicPr>
              <p:cNvPr id="29" name="Picture 28" descr="バケツのポップコーンイラストのフリー素材｜イラストイメージ">
                <a:extLst>
                  <a:ext uri="{FF2B5EF4-FFF2-40B4-BE49-F238E27FC236}">
                    <a16:creationId xmlns:a16="http://schemas.microsoft.com/office/drawing/2014/main" id="{C4F5FF49-A1F3-9976-8D9B-8E8322EC0AFD}"/>
                  </a:ext>
                </a:extLst>
              </p:cNvPr>
              <p:cNvPicPr>
                <a:picLocks noChangeAspect="1"/>
              </p:cNvPicPr>
              <p:nvPr/>
            </p:nvPicPr>
            <p:blipFill>
              <a:blip r:embed="rId3"/>
              <a:srcRect l="6731" r="6731" b="4307"/>
              <a:stretch>
                <a:fillRect/>
              </a:stretch>
            </p:blipFill>
            <p:spPr>
              <a:xfrm>
                <a:off x="11478755" y="3874737"/>
                <a:ext cx="423427" cy="353875"/>
              </a:xfrm>
              <a:prstGeom prst="rect">
                <a:avLst/>
              </a:prstGeom>
            </p:spPr>
          </p:pic>
          <p:pic>
            <p:nvPicPr>
              <p:cNvPr id="30" name="Picture 29" descr="バケツのポップコーンイラストのフリー素材｜イラストイメージ">
                <a:extLst>
                  <a:ext uri="{FF2B5EF4-FFF2-40B4-BE49-F238E27FC236}">
                    <a16:creationId xmlns:a16="http://schemas.microsoft.com/office/drawing/2014/main" id="{8A3026F5-74B9-4DA6-12CE-A96AAD81289E}"/>
                  </a:ext>
                </a:extLst>
              </p:cNvPr>
              <p:cNvPicPr>
                <a:picLocks noChangeAspect="1"/>
              </p:cNvPicPr>
              <p:nvPr/>
            </p:nvPicPr>
            <p:blipFill>
              <a:blip r:embed="rId3"/>
              <a:srcRect l="6731" r="6731" b="4307"/>
              <a:stretch>
                <a:fillRect/>
              </a:stretch>
            </p:blipFill>
            <p:spPr>
              <a:xfrm>
                <a:off x="11478755" y="4293837"/>
                <a:ext cx="423427" cy="353875"/>
              </a:xfrm>
              <a:prstGeom prst="rect">
                <a:avLst/>
              </a:prstGeom>
            </p:spPr>
          </p:pic>
          <p:pic>
            <p:nvPicPr>
              <p:cNvPr id="31" name="Picture 30" descr="バケツのポップコーンイラストのフリー素材｜イラストイメージ">
                <a:extLst>
                  <a:ext uri="{FF2B5EF4-FFF2-40B4-BE49-F238E27FC236}">
                    <a16:creationId xmlns:a16="http://schemas.microsoft.com/office/drawing/2014/main" id="{21E1C406-DCC5-CBDB-85A3-3224D119BF1F}"/>
                  </a:ext>
                </a:extLst>
              </p:cNvPr>
              <p:cNvPicPr>
                <a:picLocks noChangeAspect="1"/>
              </p:cNvPicPr>
              <p:nvPr/>
            </p:nvPicPr>
            <p:blipFill>
              <a:blip r:embed="rId3"/>
              <a:srcRect l="6731" r="6731" b="4307"/>
              <a:stretch>
                <a:fillRect/>
              </a:stretch>
            </p:blipFill>
            <p:spPr>
              <a:xfrm>
                <a:off x="11478755" y="5198712"/>
                <a:ext cx="423427" cy="353875"/>
              </a:xfrm>
              <a:prstGeom prst="rect">
                <a:avLst/>
              </a:prstGeom>
            </p:spPr>
          </p:pic>
          <p:pic>
            <p:nvPicPr>
              <p:cNvPr id="32" name="Picture 31" descr="バケツのポップコーンイラストのフリー素材｜イラストイメージ">
                <a:extLst>
                  <a:ext uri="{FF2B5EF4-FFF2-40B4-BE49-F238E27FC236}">
                    <a16:creationId xmlns:a16="http://schemas.microsoft.com/office/drawing/2014/main" id="{25912257-5E8F-DF96-4A2B-874A1ADAFE23}"/>
                  </a:ext>
                </a:extLst>
              </p:cNvPr>
              <p:cNvPicPr>
                <a:picLocks noChangeAspect="1"/>
              </p:cNvPicPr>
              <p:nvPr/>
            </p:nvPicPr>
            <p:blipFill>
              <a:blip r:embed="rId3"/>
              <a:srcRect l="6731" r="6731" b="4307"/>
              <a:stretch>
                <a:fillRect/>
              </a:stretch>
            </p:blipFill>
            <p:spPr>
              <a:xfrm>
                <a:off x="11478755" y="6132162"/>
                <a:ext cx="423427" cy="353875"/>
              </a:xfrm>
              <a:prstGeom prst="rect">
                <a:avLst/>
              </a:prstGeom>
            </p:spPr>
          </p:pic>
          <p:pic>
            <p:nvPicPr>
              <p:cNvPr id="33" name="Picture 32" descr="バケツのポップコーンイラストのフリー素材｜イラストイメージ">
                <a:extLst>
                  <a:ext uri="{FF2B5EF4-FFF2-40B4-BE49-F238E27FC236}">
                    <a16:creationId xmlns:a16="http://schemas.microsoft.com/office/drawing/2014/main" id="{9C7CA552-E47D-9692-9E5B-313E55A2633F}"/>
                  </a:ext>
                </a:extLst>
              </p:cNvPr>
              <p:cNvPicPr>
                <a:picLocks noChangeAspect="1"/>
              </p:cNvPicPr>
              <p:nvPr/>
            </p:nvPicPr>
            <p:blipFill>
              <a:blip r:embed="rId3"/>
              <a:srcRect l="6731" r="6731" b="4307"/>
              <a:stretch>
                <a:fillRect/>
              </a:stretch>
            </p:blipFill>
            <p:spPr>
              <a:xfrm>
                <a:off x="11478755" y="4722462"/>
                <a:ext cx="423427" cy="353875"/>
              </a:xfrm>
              <a:prstGeom prst="rect">
                <a:avLst/>
              </a:prstGeom>
            </p:spPr>
          </p:pic>
          <p:pic>
            <p:nvPicPr>
              <p:cNvPr id="34" name="Picture 33" descr="バケツのポップコーンイラストのフリー素材｜イラストイメージ">
                <a:extLst>
                  <a:ext uri="{FF2B5EF4-FFF2-40B4-BE49-F238E27FC236}">
                    <a16:creationId xmlns:a16="http://schemas.microsoft.com/office/drawing/2014/main" id="{D634CC9E-840D-A471-2EE1-481C6CF18FC5}"/>
                  </a:ext>
                </a:extLst>
              </p:cNvPr>
              <p:cNvPicPr>
                <a:picLocks noChangeAspect="1"/>
              </p:cNvPicPr>
              <p:nvPr/>
            </p:nvPicPr>
            <p:blipFill>
              <a:blip r:embed="rId3"/>
              <a:srcRect l="6731" r="6731" b="4307"/>
              <a:stretch>
                <a:fillRect/>
              </a:stretch>
            </p:blipFill>
            <p:spPr>
              <a:xfrm>
                <a:off x="11478755" y="5674962"/>
                <a:ext cx="423427" cy="353875"/>
              </a:xfrm>
              <a:prstGeom prst="rect">
                <a:avLst/>
              </a:prstGeom>
            </p:spPr>
          </p:pic>
        </p:grpSp>
        <p:grpSp>
          <p:nvGrpSpPr>
            <p:cNvPr id="6" name="Group 5">
              <a:extLst>
                <a:ext uri="{FF2B5EF4-FFF2-40B4-BE49-F238E27FC236}">
                  <a16:creationId xmlns:a16="http://schemas.microsoft.com/office/drawing/2014/main" id="{41626B3C-3A97-636C-90C0-EA38C460FD41}"/>
                </a:ext>
              </a:extLst>
            </p:cNvPr>
            <p:cNvGrpSpPr/>
            <p:nvPr/>
          </p:nvGrpSpPr>
          <p:grpSpPr>
            <a:xfrm>
              <a:off x="134480" y="169512"/>
              <a:ext cx="423427" cy="6516544"/>
              <a:chOff x="11478755" y="226662"/>
              <a:chExt cx="423427" cy="6259375"/>
            </a:xfrm>
          </p:grpSpPr>
          <p:pic>
            <p:nvPicPr>
              <p:cNvPr id="7" name="Picture 6" descr="バケツのポップコーンイラストのフリー素材｜イラストイメージ">
                <a:extLst>
                  <a:ext uri="{FF2B5EF4-FFF2-40B4-BE49-F238E27FC236}">
                    <a16:creationId xmlns:a16="http://schemas.microsoft.com/office/drawing/2014/main" id="{6DE90C01-ED19-0FFE-6FD4-37B25FAB552E}"/>
                  </a:ext>
                </a:extLst>
              </p:cNvPr>
              <p:cNvPicPr>
                <a:picLocks noChangeAspect="1"/>
              </p:cNvPicPr>
              <p:nvPr/>
            </p:nvPicPr>
            <p:blipFill>
              <a:blip r:embed="rId3"/>
              <a:srcRect l="6731" r="6731" b="4307"/>
              <a:stretch>
                <a:fillRect/>
              </a:stretch>
            </p:blipFill>
            <p:spPr>
              <a:xfrm>
                <a:off x="11478755" y="226662"/>
                <a:ext cx="423427" cy="353875"/>
              </a:xfrm>
              <a:prstGeom prst="rect">
                <a:avLst/>
              </a:prstGeom>
            </p:spPr>
          </p:pic>
          <p:pic>
            <p:nvPicPr>
              <p:cNvPr id="8" name="Picture 7" descr="バケツのポップコーンイラストのフリー素材｜イラストイメージ">
                <a:extLst>
                  <a:ext uri="{FF2B5EF4-FFF2-40B4-BE49-F238E27FC236}">
                    <a16:creationId xmlns:a16="http://schemas.microsoft.com/office/drawing/2014/main" id="{1B5D93B9-CBA6-81FB-2E54-C5050129FD37}"/>
                  </a:ext>
                </a:extLst>
              </p:cNvPr>
              <p:cNvPicPr>
                <a:picLocks noChangeAspect="1"/>
              </p:cNvPicPr>
              <p:nvPr/>
            </p:nvPicPr>
            <p:blipFill>
              <a:blip r:embed="rId3"/>
              <a:srcRect l="6731" r="6731" b="4307"/>
              <a:stretch>
                <a:fillRect/>
              </a:stretch>
            </p:blipFill>
            <p:spPr>
              <a:xfrm>
                <a:off x="11478755" y="674337"/>
                <a:ext cx="423427" cy="353875"/>
              </a:xfrm>
              <a:prstGeom prst="rect">
                <a:avLst/>
              </a:prstGeom>
            </p:spPr>
          </p:pic>
          <p:pic>
            <p:nvPicPr>
              <p:cNvPr id="9" name="Picture 8" descr="バケツのポップコーンイラストのフリー素材｜イラストイメージ">
                <a:extLst>
                  <a:ext uri="{FF2B5EF4-FFF2-40B4-BE49-F238E27FC236}">
                    <a16:creationId xmlns:a16="http://schemas.microsoft.com/office/drawing/2014/main" id="{C69236AB-3A3F-8E2D-8785-6C81E5A088D9}"/>
                  </a:ext>
                </a:extLst>
              </p:cNvPr>
              <p:cNvPicPr>
                <a:picLocks noChangeAspect="1"/>
              </p:cNvPicPr>
              <p:nvPr/>
            </p:nvPicPr>
            <p:blipFill>
              <a:blip r:embed="rId3"/>
              <a:srcRect l="6731" r="6731" b="4307"/>
              <a:stretch>
                <a:fillRect/>
              </a:stretch>
            </p:blipFill>
            <p:spPr>
              <a:xfrm>
                <a:off x="11478755" y="1093437"/>
                <a:ext cx="423427" cy="353875"/>
              </a:xfrm>
              <a:prstGeom prst="rect">
                <a:avLst/>
              </a:prstGeom>
            </p:spPr>
          </p:pic>
          <p:pic>
            <p:nvPicPr>
              <p:cNvPr id="10" name="Picture 9" descr="バケツのポップコーンイラストのフリー素材｜イラストイメージ">
                <a:extLst>
                  <a:ext uri="{FF2B5EF4-FFF2-40B4-BE49-F238E27FC236}">
                    <a16:creationId xmlns:a16="http://schemas.microsoft.com/office/drawing/2014/main" id="{8497A667-07CA-6B0D-529D-8B78F2DF0C7F}"/>
                  </a:ext>
                </a:extLst>
              </p:cNvPr>
              <p:cNvPicPr>
                <a:picLocks noChangeAspect="1"/>
              </p:cNvPicPr>
              <p:nvPr/>
            </p:nvPicPr>
            <p:blipFill>
              <a:blip r:embed="rId3"/>
              <a:srcRect l="6731" r="6731" b="4307"/>
              <a:stretch>
                <a:fillRect/>
              </a:stretch>
            </p:blipFill>
            <p:spPr>
              <a:xfrm>
                <a:off x="11478755" y="1998312"/>
                <a:ext cx="423427" cy="353875"/>
              </a:xfrm>
              <a:prstGeom prst="rect">
                <a:avLst/>
              </a:prstGeom>
            </p:spPr>
          </p:pic>
          <p:pic>
            <p:nvPicPr>
              <p:cNvPr id="11" name="Picture 10" descr="バケツのポップコーンイラストのフリー素材｜イラストイメージ">
                <a:extLst>
                  <a:ext uri="{FF2B5EF4-FFF2-40B4-BE49-F238E27FC236}">
                    <a16:creationId xmlns:a16="http://schemas.microsoft.com/office/drawing/2014/main" id="{DFCEC0E5-8298-A046-8F12-676454669ED3}"/>
                  </a:ext>
                </a:extLst>
              </p:cNvPr>
              <p:cNvPicPr>
                <a:picLocks noChangeAspect="1"/>
              </p:cNvPicPr>
              <p:nvPr/>
            </p:nvPicPr>
            <p:blipFill>
              <a:blip r:embed="rId3"/>
              <a:srcRect l="6731" r="6731" b="4307"/>
              <a:stretch>
                <a:fillRect/>
              </a:stretch>
            </p:blipFill>
            <p:spPr>
              <a:xfrm>
                <a:off x="11478755" y="2931762"/>
                <a:ext cx="423427" cy="353875"/>
              </a:xfrm>
              <a:prstGeom prst="rect">
                <a:avLst/>
              </a:prstGeom>
            </p:spPr>
          </p:pic>
          <p:pic>
            <p:nvPicPr>
              <p:cNvPr id="12" name="Picture 11" descr="バケツのポップコーンイラストのフリー素材｜イラストイメージ">
                <a:extLst>
                  <a:ext uri="{FF2B5EF4-FFF2-40B4-BE49-F238E27FC236}">
                    <a16:creationId xmlns:a16="http://schemas.microsoft.com/office/drawing/2014/main" id="{70156467-5DA0-75AB-5219-D39FC7BB92EF}"/>
                  </a:ext>
                </a:extLst>
              </p:cNvPr>
              <p:cNvPicPr>
                <a:picLocks noChangeAspect="1"/>
              </p:cNvPicPr>
              <p:nvPr/>
            </p:nvPicPr>
            <p:blipFill>
              <a:blip r:embed="rId3"/>
              <a:srcRect l="6731" r="6731" b="4307"/>
              <a:stretch>
                <a:fillRect/>
              </a:stretch>
            </p:blipFill>
            <p:spPr>
              <a:xfrm>
                <a:off x="11478755" y="1522062"/>
                <a:ext cx="423427" cy="353875"/>
              </a:xfrm>
              <a:prstGeom prst="rect">
                <a:avLst/>
              </a:prstGeom>
            </p:spPr>
          </p:pic>
          <p:pic>
            <p:nvPicPr>
              <p:cNvPr id="13" name="Picture 12" descr="バケツのポップコーンイラストのフリー素材｜イラストイメージ">
                <a:extLst>
                  <a:ext uri="{FF2B5EF4-FFF2-40B4-BE49-F238E27FC236}">
                    <a16:creationId xmlns:a16="http://schemas.microsoft.com/office/drawing/2014/main" id="{BC3100D4-5121-3048-682A-34F1F375C1D2}"/>
                  </a:ext>
                </a:extLst>
              </p:cNvPr>
              <p:cNvPicPr>
                <a:picLocks noChangeAspect="1"/>
              </p:cNvPicPr>
              <p:nvPr/>
            </p:nvPicPr>
            <p:blipFill>
              <a:blip r:embed="rId3"/>
              <a:srcRect l="6731" r="6731" b="4307"/>
              <a:stretch>
                <a:fillRect/>
              </a:stretch>
            </p:blipFill>
            <p:spPr>
              <a:xfrm>
                <a:off x="11478755" y="2474562"/>
                <a:ext cx="423427" cy="353875"/>
              </a:xfrm>
              <a:prstGeom prst="rect">
                <a:avLst/>
              </a:prstGeom>
            </p:spPr>
          </p:pic>
          <p:pic>
            <p:nvPicPr>
              <p:cNvPr id="14" name="Picture 13" descr="バケツのポップコーンイラストのフリー素材｜イラストイメージ">
                <a:extLst>
                  <a:ext uri="{FF2B5EF4-FFF2-40B4-BE49-F238E27FC236}">
                    <a16:creationId xmlns:a16="http://schemas.microsoft.com/office/drawing/2014/main" id="{5CCDEC8E-7D00-F59E-6EB7-089E1DB779FF}"/>
                  </a:ext>
                </a:extLst>
              </p:cNvPr>
              <p:cNvPicPr>
                <a:picLocks noChangeAspect="1"/>
              </p:cNvPicPr>
              <p:nvPr/>
            </p:nvPicPr>
            <p:blipFill>
              <a:blip r:embed="rId3"/>
              <a:srcRect l="6731" r="6731" b="4307"/>
              <a:stretch>
                <a:fillRect/>
              </a:stretch>
            </p:blipFill>
            <p:spPr>
              <a:xfrm>
                <a:off x="11478755" y="3427062"/>
                <a:ext cx="423427" cy="353875"/>
              </a:xfrm>
              <a:prstGeom prst="rect">
                <a:avLst/>
              </a:prstGeom>
            </p:spPr>
          </p:pic>
          <p:pic>
            <p:nvPicPr>
              <p:cNvPr id="15" name="Picture 14" descr="バケツのポップコーンイラストのフリー素材｜イラストイメージ">
                <a:extLst>
                  <a:ext uri="{FF2B5EF4-FFF2-40B4-BE49-F238E27FC236}">
                    <a16:creationId xmlns:a16="http://schemas.microsoft.com/office/drawing/2014/main" id="{B26CBC53-83F3-1859-01CD-DD4CEE6D8E9E}"/>
                  </a:ext>
                </a:extLst>
              </p:cNvPr>
              <p:cNvPicPr>
                <a:picLocks noChangeAspect="1"/>
              </p:cNvPicPr>
              <p:nvPr/>
            </p:nvPicPr>
            <p:blipFill>
              <a:blip r:embed="rId3"/>
              <a:srcRect l="6731" r="6731" b="4307"/>
              <a:stretch>
                <a:fillRect/>
              </a:stretch>
            </p:blipFill>
            <p:spPr>
              <a:xfrm>
                <a:off x="11478755" y="3874737"/>
                <a:ext cx="423427" cy="353875"/>
              </a:xfrm>
              <a:prstGeom prst="rect">
                <a:avLst/>
              </a:prstGeom>
            </p:spPr>
          </p:pic>
          <p:pic>
            <p:nvPicPr>
              <p:cNvPr id="16" name="Picture 15" descr="バケツのポップコーンイラストのフリー素材｜イラストイメージ">
                <a:extLst>
                  <a:ext uri="{FF2B5EF4-FFF2-40B4-BE49-F238E27FC236}">
                    <a16:creationId xmlns:a16="http://schemas.microsoft.com/office/drawing/2014/main" id="{8D623B45-D75D-BAD2-6821-197867F17E2F}"/>
                  </a:ext>
                </a:extLst>
              </p:cNvPr>
              <p:cNvPicPr>
                <a:picLocks noChangeAspect="1"/>
              </p:cNvPicPr>
              <p:nvPr/>
            </p:nvPicPr>
            <p:blipFill>
              <a:blip r:embed="rId3"/>
              <a:srcRect l="6731" r="6731" b="4307"/>
              <a:stretch>
                <a:fillRect/>
              </a:stretch>
            </p:blipFill>
            <p:spPr>
              <a:xfrm>
                <a:off x="11478755" y="4293837"/>
                <a:ext cx="423427" cy="353875"/>
              </a:xfrm>
              <a:prstGeom prst="rect">
                <a:avLst/>
              </a:prstGeom>
            </p:spPr>
          </p:pic>
          <p:pic>
            <p:nvPicPr>
              <p:cNvPr id="17" name="Picture 16" descr="バケツのポップコーンイラストのフリー素材｜イラストイメージ">
                <a:extLst>
                  <a:ext uri="{FF2B5EF4-FFF2-40B4-BE49-F238E27FC236}">
                    <a16:creationId xmlns:a16="http://schemas.microsoft.com/office/drawing/2014/main" id="{D78FA3DA-29B8-1362-3985-59DB6B855B5B}"/>
                  </a:ext>
                </a:extLst>
              </p:cNvPr>
              <p:cNvPicPr>
                <a:picLocks noChangeAspect="1"/>
              </p:cNvPicPr>
              <p:nvPr/>
            </p:nvPicPr>
            <p:blipFill>
              <a:blip r:embed="rId3"/>
              <a:srcRect l="6731" r="6731" b="4307"/>
              <a:stretch>
                <a:fillRect/>
              </a:stretch>
            </p:blipFill>
            <p:spPr>
              <a:xfrm>
                <a:off x="11478755" y="5198712"/>
                <a:ext cx="423427" cy="353875"/>
              </a:xfrm>
              <a:prstGeom prst="rect">
                <a:avLst/>
              </a:prstGeom>
            </p:spPr>
          </p:pic>
          <p:pic>
            <p:nvPicPr>
              <p:cNvPr id="18" name="Picture 17" descr="バケツのポップコーンイラストのフリー素材｜イラストイメージ">
                <a:extLst>
                  <a:ext uri="{FF2B5EF4-FFF2-40B4-BE49-F238E27FC236}">
                    <a16:creationId xmlns:a16="http://schemas.microsoft.com/office/drawing/2014/main" id="{986632D5-9F9D-ECF4-26DE-6C04BEFFDD71}"/>
                  </a:ext>
                </a:extLst>
              </p:cNvPr>
              <p:cNvPicPr>
                <a:picLocks noChangeAspect="1"/>
              </p:cNvPicPr>
              <p:nvPr/>
            </p:nvPicPr>
            <p:blipFill>
              <a:blip r:embed="rId3"/>
              <a:srcRect l="6731" r="6731" b="4307"/>
              <a:stretch>
                <a:fillRect/>
              </a:stretch>
            </p:blipFill>
            <p:spPr>
              <a:xfrm>
                <a:off x="11478755" y="6132162"/>
                <a:ext cx="423427" cy="353875"/>
              </a:xfrm>
              <a:prstGeom prst="rect">
                <a:avLst/>
              </a:prstGeom>
            </p:spPr>
          </p:pic>
          <p:pic>
            <p:nvPicPr>
              <p:cNvPr id="19" name="Picture 18" descr="バケツのポップコーンイラストのフリー素材｜イラストイメージ">
                <a:extLst>
                  <a:ext uri="{FF2B5EF4-FFF2-40B4-BE49-F238E27FC236}">
                    <a16:creationId xmlns:a16="http://schemas.microsoft.com/office/drawing/2014/main" id="{B169A9FA-F993-C74C-5EA7-6FC15379D12A}"/>
                  </a:ext>
                </a:extLst>
              </p:cNvPr>
              <p:cNvPicPr>
                <a:picLocks noChangeAspect="1"/>
              </p:cNvPicPr>
              <p:nvPr/>
            </p:nvPicPr>
            <p:blipFill>
              <a:blip r:embed="rId3"/>
              <a:srcRect l="6731" r="6731" b="4307"/>
              <a:stretch>
                <a:fillRect/>
              </a:stretch>
            </p:blipFill>
            <p:spPr>
              <a:xfrm>
                <a:off x="11478755" y="4722462"/>
                <a:ext cx="423427" cy="353875"/>
              </a:xfrm>
              <a:prstGeom prst="rect">
                <a:avLst/>
              </a:prstGeom>
            </p:spPr>
          </p:pic>
          <p:pic>
            <p:nvPicPr>
              <p:cNvPr id="20" name="Picture 19" descr="バケツのポップコーンイラストのフリー素材｜イラストイメージ">
                <a:extLst>
                  <a:ext uri="{FF2B5EF4-FFF2-40B4-BE49-F238E27FC236}">
                    <a16:creationId xmlns:a16="http://schemas.microsoft.com/office/drawing/2014/main" id="{512E706D-CDAC-76B6-2B36-CF6C6B1F3553}"/>
                  </a:ext>
                </a:extLst>
              </p:cNvPr>
              <p:cNvPicPr>
                <a:picLocks noChangeAspect="1"/>
              </p:cNvPicPr>
              <p:nvPr/>
            </p:nvPicPr>
            <p:blipFill>
              <a:blip r:embed="rId3"/>
              <a:srcRect l="6731" r="6731" b="4307"/>
              <a:stretch>
                <a:fillRect/>
              </a:stretch>
            </p:blipFill>
            <p:spPr>
              <a:xfrm>
                <a:off x="11478755" y="5674962"/>
                <a:ext cx="423427" cy="353875"/>
              </a:xfrm>
              <a:prstGeom prst="rect">
                <a:avLst/>
              </a:prstGeom>
            </p:spPr>
          </p:pic>
        </p:grpSp>
      </p:grpSp>
    </p:spTree>
    <p:extLst>
      <p:ext uri="{BB962C8B-B14F-4D97-AF65-F5344CB8AC3E}">
        <p14:creationId xmlns:p14="http://schemas.microsoft.com/office/powerpoint/2010/main" val="975837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5A87C5-45C4-572D-A318-0209401D1E9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A3E0FD4-7341-D058-2862-894E7F4F5D33}"/>
              </a:ext>
            </a:extLst>
          </p:cNvPr>
          <p:cNvSpPr>
            <a:spLocks noGrp="1"/>
          </p:cNvSpPr>
          <p:nvPr>
            <p:ph type="title"/>
          </p:nvPr>
        </p:nvSpPr>
        <p:spPr/>
        <p:txBody>
          <a:bodyPr/>
          <a:lstStyle/>
          <a:p>
            <a:r>
              <a:rPr kumimoji="1" lang="ja-JP" altLang="en-US"/>
              <a:t>商品一覧</a:t>
            </a:r>
            <a:endParaRPr kumimoji="1" lang="en-US"/>
          </a:p>
        </p:txBody>
      </p:sp>
      <p:pic>
        <p:nvPicPr>
          <p:cNvPr id="4" name="Content Placeholder 3">
            <a:extLst>
              <a:ext uri="{FF2B5EF4-FFF2-40B4-BE49-F238E27FC236}">
                <a16:creationId xmlns:a16="http://schemas.microsoft.com/office/drawing/2014/main" id="{720BC799-AFAE-4D39-2B45-EF60ECA1A9A6}"/>
              </a:ext>
            </a:extLst>
          </p:cNvPr>
          <p:cNvPicPr>
            <a:picLocks noGrp="1" noChangeAspect="1"/>
          </p:cNvPicPr>
          <p:nvPr>
            <p:ph idx="1"/>
          </p:nvPr>
        </p:nvPicPr>
        <p:blipFill>
          <a:blip r:embed="rId2"/>
          <a:stretch>
            <a:fillRect/>
          </a:stretch>
        </p:blipFill>
        <p:spPr>
          <a:xfrm>
            <a:off x="590550" y="1715768"/>
            <a:ext cx="11020425" cy="3999553"/>
          </a:xfrm>
          <a:prstGeom prst="rect">
            <a:avLst/>
          </a:prstGeom>
        </p:spPr>
      </p:pic>
      <p:grpSp>
        <p:nvGrpSpPr>
          <p:cNvPr id="35" name="Group 34">
            <a:extLst>
              <a:ext uri="{FF2B5EF4-FFF2-40B4-BE49-F238E27FC236}">
                <a16:creationId xmlns:a16="http://schemas.microsoft.com/office/drawing/2014/main" id="{529B503B-D2DA-8B71-A641-D42CD170FD0A}"/>
              </a:ext>
            </a:extLst>
          </p:cNvPr>
          <p:cNvGrpSpPr/>
          <p:nvPr/>
        </p:nvGrpSpPr>
        <p:grpSpPr>
          <a:xfrm>
            <a:off x="134480" y="208589"/>
            <a:ext cx="11923032" cy="6653313"/>
            <a:chOff x="134480" y="169512"/>
            <a:chExt cx="11805802" cy="6516544"/>
          </a:xfrm>
        </p:grpSpPr>
        <p:grpSp>
          <p:nvGrpSpPr>
            <p:cNvPr id="5" name="Group 4">
              <a:extLst>
                <a:ext uri="{FF2B5EF4-FFF2-40B4-BE49-F238E27FC236}">
                  <a16:creationId xmlns:a16="http://schemas.microsoft.com/office/drawing/2014/main" id="{30B6C5FD-D3F3-8B73-AAC6-95CB7F9EE0C2}"/>
                </a:ext>
              </a:extLst>
            </p:cNvPr>
            <p:cNvGrpSpPr/>
            <p:nvPr/>
          </p:nvGrpSpPr>
          <p:grpSpPr>
            <a:xfrm>
              <a:off x="11526380" y="169512"/>
              <a:ext cx="413902" cy="6497491"/>
              <a:chOff x="11478755" y="226662"/>
              <a:chExt cx="423427" cy="6259375"/>
            </a:xfrm>
          </p:grpSpPr>
          <p:pic>
            <p:nvPicPr>
              <p:cNvPr id="21" name="Picture 20" descr="バケツのポップコーンイラストのフリー素材｜イラストイメージ">
                <a:extLst>
                  <a:ext uri="{FF2B5EF4-FFF2-40B4-BE49-F238E27FC236}">
                    <a16:creationId xmlns:a16="http://schemas.microsoft.com/office/drawing/2014/main" id="{9AD2AB2D-5D84-93D7-678A-EDA470D4AD79}"/>
                  </a:ext>
                </a:extLst>
              </p:cNvPr>
              <p:cNvPicPr>
                <a:picLocks noChangeAspect="1"/>
              </p:cNvPicPr>
              <p:nvPr/>
            </p:nvPicPr>
            <p:blipFill>
              <a:blip r:embed="rId3"/>
              <a:srcRect l="6731" r="6731" b="4307"/>
              <a:stretch>
                <a:fillRect/>
              </a:stretch>
            </p:blipFill>
            <p:spPr>
              <a:xfrm>
                <a:off x="11478755" y="226662"/>
                <a:ext cx="423427" cy="353875"/>
              </a:xfrm>
              <a:prstGeom prst="rect">
                <a:avLst/>
              </a:prstGeom>
            </p:spPr>
          </p:pic>
          <p:pic>
            <p:nvPicPr>
              <p:cNvPr id="22" name="Picture 21" descr="バケツのポップコーンイラストのフリー素材｜イラストイメージ">
                <a:extLst>
                  <a:ext uri="{FF2B5EF4-FFF2-40B4-BE49-F238E27FC236}">
                    <a16:creationId xmlns:a16="http://schemas.microsoft.com/office/drawing/2014/main" id="{E0743FF1-E645-6B86-7744-3ECEA30B6F12}"/>
                  </a:ext>
                </a:extLst>
              </p:cNvPr>
              <p:cNvPicPr>
                <a:picLocks noChangeAspect="1"/>
              </p:cNvPicPr>
              <p:nvPr/>
            </p:nvPicPr>
            <p:blipFill>
              <a:blip r:embed="rId3"/>
              <a:srcRect l="6731" r="6731" b="4307"/>
              <a:stretch>
                <a:fillRect/>
              </a:stretch>
            </p:blipFill>
            <p:spPr>
              <a:xfrm>
                <a:off x="11478755" y="674337"/>
                <a:ext cx="423427" cy="353875"/>
              </a:xfrm>
              <a:prstGeom prst="rect">
                <a:avLst/>
              </a:prstGeom>
            </p:spPr>
          </p:pic>
          <p:pic>
            <p:nvPicPr>
              <p:cNvPr id="23" name="Picture 22" descr="バケツのポップコーンイラストのフリー素材｜イラストイメージ">
                <a:extLst>
                  <a:ext uri="{FF2B5EF4-FFF2-40B4-BE49-F238E27FC236}">
                    <a16:creationId xmlns:a16="http://schemas.microsoft.com/office/drawing/2014/main" id="{0FEF6CFB-E298-49FD-72DC-5CFCDCF6E988}"/>
                  </a:ext>
                </a:extLst>
              </p:cNvPr>
              <p:cNvPicPr>
                <a:picLocks noChangeAspect="1"/>
              </p:cNvPicPr>
              <p:nvPr/>
            </p:nvPicPr>
            <p:blipFill>
              <a:blip r:embed="rId3"/>
              <a:srcRect l="6731" r="6731" b="4307"/>
              <a:stretch>
                <a:fillRect/>
              </a:stretch>
            </p:blipFill>
            <p:spPr>
              <a:xfrm>
                <a:off x="11478755" y="1093437"/>
                <a:ext cx="423427" cy="353875"/>
              </a:xfrm>
              <a:prstGeom prst="rect">
                <a:avLst/>
              </a:prstGeom>
            </p:spPr>
          </p:pic>
          <p:pic>
            <p:nvPicPr>
              <p:cNvPr id="24" name="Picture 23" descr="バケツのポップコーンイラストのフリー素材｜イラストイメージ">
                <a:extLst>
                  <a:ext uri="{FF2B5EF4-FFF2-40B4-BE49-F238E27FC236}">
                    <a16:creationId xmlns:a16="http://schemas.microsoft.com/office/drawing/2014/main" id="{6CB625F7-4F69-4AA0-EA96-825F566A06EF}"/>
                  </a:ext>
                </a:extLst>
              </p:cNvPr>
              <p:cNvPicPr>
                <a:picLocks noChangeAspect="1"/>
              </p:cNvPicPr>
              <p:nvPr/>
            </p:nvPicPr>
            <p:blipFill>
              <a:blip r:embed="rId3"/>
              <a:srcRect l="6731" r="6731" b="4307"/>
              <a:stretch>
                <a:fillRect/>
              </a:stretch>
            </p:blipFill>
            <p:spPr>
              <a:xfrm>
                <a:off x="11478755" y="1998312"/>
                <a:ext cx="423427" cy="353875"/>
              </a:xfrm>
              <a:prstGeom prst="rect">
                <a:avLst/>
              </a:prstGeom>
            </p:spPr>
          </p:pic>
          <p:pic>
            <p:nvPicPr>
              <p:cNvPr id="25" name="Picture 24" descr="バケツのポップコーンイラストのフリー素材｜イラストイメージ">
                <a:extLst>
                  <a:ext uri="{FF2B5EF4-FFF2-40B4-BE49-F238E27FC236}">
                    <a16:creationId xmlns:a16="http://schemas.microsoft.com/office/drawing/2014/main" id="{DC4AB8EB-C52B-B355-826E-8202421C9BE4}"/>
                  </a:ext>
                </a:extLst>
              </p:cNvPr>
              <p:cNvPicPr>
                <a:picLocks noChangeAspect="1"/>
              </p:cNvPicPr>
              <p:nvPr/>
            </p:nvPicPr>
            <p:blipFill>
              <a:blip r:embed="rId3"/>
              <a:srcRect l="6731" r="6731" b="4307"/>
              <a:stretch>
                <a:fillRect/>
              </a:stretch>
            </p:blipFill>
            <p:spPr>
              <a:xfrm>
                <a:off x="11478755" y="2931762"/>
                <a:ext cx="423427" cy="353875"/>
              </a:xfrm>
              <a:prstGeom prst="rect">
                <a:avLst/>
              </a:prstGeom>
            </p:spPr>
          </p:pic>
          <p:pic>
            <p:nvPicPr>
              <p:cNvPr id="26" name="Picture 25" descr="バケツのポップコーンイラストのフリー素材｜イラストイメージ">
                <a:extLst>
                  <a:ext uri="{FF2B5EF4-FFF2-40B4-BE49-F238E27FC236}">
                    <a16:creationId xmlns:a16="http://schemas.microsoft.com/office/drawing/2014/main" id="{5602DF13-4BE4-1D22-D140-7B4AB73E8A91}"/>
                  </a:ext>
                </a:extLst>
              </p:cNvPr>
              <p:cNvPicPr>
                <a:picLocks noChangeAspect="1"/>
              </p:cNvPicPr>
              <p:nvPr/>
            </p:nvPicPr>
            <p:blipFill>
              <a:blip r:embed="rId3"/>
              <a:srcRect l="6731" r="6731" b="4307"/>
              <a:stretch>
                <a:fillRect/>
              </a:stretch>
            </p:blipFill>
            <p:spPr>
              <a:xfrm>
                <a:off x="11478755" y="1522062"/>
                <a:ext cx="423427" cy="353875"/>
              </a:xfrm>
              <a:prstGeom prst="rect">
                <a:avLst/>
              </a:prstGeom>
            </p:spPr>
          </p:pic>
          <p:pic>
            <p:nvPicPr>
              <p:cNvPr id="27" name="Picture 26" descr="バケツのポップコーンイラストのフリー素材｜イラストイメージ">
                <a:extLst>
                  <a:ext uri="{FF2B5EF4-FFF2-40B4-BE49-F238E27FC236}">
                    <a16:creationId xmlns:a16="http://schemas.microsoft.com/office/drawing/2014/main" id="{D54CC258-DFB2-EFC9-6231-3A5CF5DC1F68}"/>
                  </a:ext>
                </a:extLst>
              </p:cNvPr>
              <p:cNvPicPr>
                <a:picLocks noChangeAspect="1"/>
              </p:cNvPicPr>
              <p:nvPr/>
            </p:nvPicPr>
            <p:blipFill>
              <a:blip r:embed="rId3"/>
              <a:srcRect l="6731" r="6731" b="4307"/>
              <a:stretch>
                <a:fillRect/>
              </a:stretch>
            </p:blipFill>
            <p:spPr>
              <a:xfrm>
                <a:off x="11478755" y="2474562"/>
                <a:ext cx="423427" cy="353875"/>
              </a:xfrm>
              <a:prstGeom prst="rect">
                <a:avLst/>
              </a:prstGeom>
            </p:spPr>
          </p:pic>
          <p:pic>
            <p:nvPicPr>
              <p:cNvPr id="28" name="Picture 27" descr="バケツのポップコーンイラストのフリー素材｜イラストイメージ">
                <a:extLst>
                  <a:ext uri="{FF2B5EF4-FFF2-40B4-BE49-F238E27FC236}">
                    <a16:creationId xmlns:a16="http://schemas.microsoft.com/office/drawing/2014/main" id="{4C9DC8FD-80B4-11EA-14D8-1FB177728BB5}"/>
                  </a:ext>
                </a:extLst>
              </p:cNvPr>
              <p:cNvPicPr>
                <a:picLocks noChangeAspect="1"/>
              </p:cNvPicPr>
              <p:nvPr/>
            </p:nvPicPr>
            <p:blipFill>
              <a:blip r:embed="rId3"/>
              <a:srcRect l="6731" r="6731" b="4307"/>
              <a:stretch>
                <a:fillRect/>
              </a:stretch>
            </p:blipFill>
            <p:spPr>
              <a:xfrm>
                <a:off x="11478755" y="3427062"/>
                <a:ext cx="423427" cy="353875"/>
              </a:xfrm>
              <a:prstGeom prst="rect">
                <a:avLst/>
              </a:prstGeom>
            </p:spPr>
          </p:pic>
          <p:pic>
            <p:nvPicPr>
              <p:cNvPr id="29" name="Picture 28" descr="バケツのポップコーンイラストのフリー素材｜イラストイメージ">
                <a:extLst>
                  <a:ext uri="{FF2B5EF4-FFF2-40B4-BE49-F238E27FC236}">
                    <a16:creationId xmlns:a16="http://schemas.microsoft.com/office/drawing/2014/main" id="{C6D1AA8E-9C72-6E67-28B0-DCAD3309E500}"/>
                  </a:ext>
                </a:extLst>
              </p:cNvPr>
              <p:cNvPicPr>
                <a:picLocks noChangeAspect="1"/>
              </p:cNvPicPr>
              <p:nvPr/>
            </p:nvPicPr>
            <p:blipFill>
              <a:blip r:embed="rId3"/>
              <a:srcRect l="6731" r="6731" b="4307"/>
              <a:stretch>
                <a:fillRect/>
              </a:stretch>
            </p:blipFill>
            <p:spPr>
              <a:xfrm>
                <a:off x="11478755" y="3874737"/>
                <a:ext cx="423427" cy="353875"/>
              </a:xfrm>
              <a:prstGeom prst="rect">
                <a:avLst/>
              </a:prstGeom>
            </p:spPr>
          </p:pic>
          <p:pic>
            <p:nvPicPr>
              <p:cNvPr id="30" name="Picture 29" descr="バケツのポップコーンイラストのフリー素材｜イラストイメージ">
                <a:extLst>
                  <a:ext uri="{FF2B5EF4-FFF2-40B4-BE49-F238E27FC236}">
                    <a16:creationId xmlns:a16="http://schemas.microsoft.com/office/drawing/2014/main" id="{77503E4E-EB41-5CC1-600A-0FB7E948CC29}"/>
                  </a:ext>
                </a:extLst>
              </p:cNvPr>
              <p:cNvPicPr>
                <a:picLocks noChangeAspect="1"/>
              </p:cNvPicPr>
              <p:nvPr/>
            </p:nvPicPr>
            <p:blipFill>
              <a:blip r:embed="rId3"/>
              <a:srcRect l="6731" r="6731" b="4307"/>
              <a:stretch>
                <a:fillRect/>
              </a:stretch>
            </p:blipFill>
            <p:spPr>
              <a:xfrm>
                <a:off x="11478755" y="4293837"/>
                <a:ext cx="423427" cy="353875"/>
              </a:xfrm>
              <a:prstGeom prst="rect">
                <a:avLst/>
              </a:prstGeom>
            </p:spPr>
          </p:pic>
          <p:pic>
            <p:nvPicPr>
              <p:cNvPr id="31" name="Picture 30" descr="バケツのポップコーンイラストのフリー素材｜イラストイメージ">
                <a:extLst>
                  <a:ext uri="{FF2B5EF4-FFF2-40B4-BE49-F238E27FC236}">
                    <a16:creationId xmlns:a16="http://schemas.microsoft.com/office/drawing/2014/main" id="{299FEAFA-B615-8380-65F0-ABAAAC86E859}"/>
                  </a:ext>
                </a:extLst>
              </p:cNvPr>
              <p:cNvPicPr>
                <a:picLocks noChangeAspect="1"/>
              </p:cNvPicPr>
              <p:nvPr/>
            </p:nvPicPr>
            <p:blipFill>
              <a:blip r:embed="rId3"/>
              <a:srcRect l="6731" r="6731" b="4307"/>
              <a:stretch>
                <a:fillRect/>
              </a:stretch>
            </p:blipFill>
            <p:spPr>
              <a:xfrm>
                <a:off x="11478755" y="5198712"/>
                <a:ext cx="423427" cy="353875"/>
              </a:xfrm>
              <a:prstGeom prst="rect">
                <a:avLst/>
              </a:prstGeom>
            </p:spPr>
          </p:pic>
          <p:pic>
            <p:nvPicPr>
              <p:cNvPr id="32" name="Picture 31" descr="バケツのポップコーンイラストのフリー素材｜イラストイメージ">
                <a:extLst>
                  <a:ext uri="{FF2B5EF4-FFF2-40B4-BE49-F238E27FC236}">
                    <a16:creationId xmlns:a16="http://schemas.microsoft.com/office/drawing/2014/main" id="{911DC357-E934-14E8-0454-9A04A7993C6B}"/>
                  </a:ext>
                </a:extLst>
              </p:cNvPr>
              <p:cNvPicPr>
                <a:picLocks noChangeAspect="1"/>
              </p:cNvPicPr>
              <p:nvPr/>
            </p:nvPicPr>
            <p:blipFill>
              <a:blip r:embed="rId3"/>
              <a:srcRect l="6731" r="6731" b="4307"/>
              <a:stretch>
                <a:fillRect/>
              </a:stretch>
            </p:blipFill>
            <p:spPr>
              <a:xfrm>
                <a:off x="11478755" y="6132162"/>
                <a:ext cx="423427" cy="353875"/>
              </a:xfrm>
              <a:prstGeom prst="rect">
                <a:avLst/>
              </a:prstGeom>
            </p:spPr>
          </p:pic>
          <p:pic>
            <p:nvPicPr>
              <p:cNvPr id="33" name="Picture 32" descr="バケツのポップコーンイラストのフリー素材｜イラストイメージ">
                <a:extLst>
                  <a:ext uri="{FF2B5EF4-FFF2-40B4-BE49-F238E27FC236}">
                    <a16:creationId xmlns:a16="http://schemas.microsoft.com/office/drawing/2014/main" id="{AC438035-2E12-ADFF-AF68-BF7DA7ABF2A1}"/>
                  </a:ext>
                </a:extLst>
              </p:cNvPr>
              <p:cNvPicPr>
                <a:picLocks noChangeAspect="1"/>
              </p:cNvPicPr>
              <p:nvPr/>
            </p:nvPicPr>
            <p:blipFill>
              <a:blip r:embed="rId3"/>
              <a:srcRect l="6731" r="6731" b="4307"/>
              <a:stretch>
                <a:fillRect/>
              </a:stretch>
            </p:blipFill>
            <p:spPr>
              <a:xfrm>
                <a:off x="11478755" y="4722462"/>
                <a:ext cx="423427" cy="353875"/>
              </a:xfrm>
              <a:prstGeom prst="rect">
                <a:avLst/>
              </a:prstGeom>
            </p:spPr>
          </p:pic>
          <p:pic>
            <p:nvPicPr>
              <p:cNvPr id="34" name="Picture 33" descr="バケツのポップコーンイラストのフリー素材｜イラストイメージ">
                <a:extLst>
                  <a:ext uri="{FF2B5EF4-FFF2-40B4-BE49-F238E27FC236}">
                    <a16:creationId xmlns:a16="http://schemas.microsoft.com/office/drawing/2014/main" id="{D69152E0-E30B-74C5-1C17-AED11948428F}"/>
                  </a:ext>
                </a:extLst>
              </p:cNvPr>
              <p:cNvPicPr>
                <a:picLocks noChangeAspect="1"/>
              </p:cNvPicPr>
              <p:nvPr/>
            </p:nvPicPr>
            <p:blipFill>
              <a:blip r:embed="rId3"/>
              <a:srcRect l="6731" r="6731" b="4307"/>
              <a:stretch>
                <a:fillRect/>
              </a:stretch>
            </p:blipFill>
            <p:spPr>
              <a:xfrm>
                <a:off x="11478755" y="5674962"/>
                <a:ext cx="423427" cy="353875"/>
              </a:xfrm>
              <a:prstGeom prst="rect">
                <a:avLst/>
              </a:prstGeom>
            </p:spPr>
          </p:pic>
        </p:grpSp>
        <p:grpSp>
          <p:nvGrpSpPr>
            <p:cNvPr id="6" name="Group 5">
              <a:extLst>
                <a:ext uri="{FF2B5EF4-FFF2-40B4-BE49-F238E27FC236}">
                  <a16:creationId xmlns:a16="http://schemas.microsoft.com/office/drawing/2014/main" id="{18A8C4AA-DF9B-0967-0408-E82AF6CE71C8}"/>
                </a:ext>
              </a:extLst>
            </p:cNvPr>
            <p:cNvGrpSpPr/>
            <p:nvPr/>
          </p:nvGrpSpPr>
          <p:grpSpPr>
            <a:xfrm>
              <a:off x="134480" y="169512"/>
              <a:ext cx="423427" cy="6516544"/>
              <a:chOff x="11478755" y="226662"/>
              <a:chExt cx="423427" cy="6259375"/>
            </a:xfrm>
          </p:grpSpPr>
          <p:pic>
            <p:nvPicPr>
              <p:cNvPr id="7" name="Picture 6" descr="バケツのポップコーンイラストのフリー素材｜イラストイメージ">
                <a:extLst>
                  <a:ext uri="{FF2B5EF4-FFF2-40B4-BE49-F238E27FC236}">
                    <a16:creationId xmlns:a16="http://schemas.microsoft.com/office/drawing/2014/main" id="{FD1395F2-E66B-A8E8-42F2-A045C24906B8}"/>
                  </a:ext>
                </a:extLst>
              </p:cNvPr>
              <p:cNvPicPr>
                <a:picLocks noChangeAspect="1"/>
              </p:cNvPicPr>
              <p:nvPr/>
            </p:nvPicPr>
            <p:blipFill>
              <a:blip r:embed="rId3"/>
              <a:srcRect l="6731" r="6731" b="4307"/>
              <a:stretch>
                <a:fillRect/>
              </a:stretch>
            </p:blipFill>
            <p:spPr>
              <a:xfrm>
                <a:off x="11478755" y="226662"/>
                <a:ext cx="423427" cy="353875"/>
              </a:xfrm>
              <a:prstGeom prst="rect">
                <a:avLst/>
              </a:prstGeom>
            </p:spPr>
          </p:pic>
          <p:pic>
            <p:nvPicPr>
              <p:cNvPr id="8" name="Picture 7" descr="バケツのポップコーンイラストのフリー素材｜イラストイメージ">
                <a:extLst>
                  <a:ext uri="{FF2B5EF4-FFF2-40B4-BE49-F238E27FC236}">
                    <a16:creationId xmlns:a16="http://schemas.microsoft.com/office/drawing/2014/main" id="{E1EEDA53-C44E-20C3-AA7C-272E4058BAE9}"/>
                  </a:ext>
                </a:extLst>
              </p:cNvPr>
              <p:cNvPicPr>
                <a:picLocks noChangeAspect="1"/>
              </p:cNvPicPr>
              <p:nvPr/>
            </p:nvPicPr>
            <p:blipFill>
              <a:blip r:embed="rId3"/>
              <a:srcRect l="6731" r="6731" b="4307"/>
              <a:stretch>
                <a:fillRect/>
              </a:stretch>
            </p:blipFill>
            <p:spPr>
              <a:xfrm>
                <a:off x="11478755" y="674337"/>
                <a:ext cx="423427" cy="353875"/>
              </a:xfrm>
              <a:prstGeom prst="rect">
                <a:avLst/>
              </a:prstGeom>
            </p:spPr>
          </p:pic>
          <p:pic>
            <p:nvPicPr>
              <p:cNvPr id="9" name="Picture 8" descr="バケツのポップコーンイラストのフリー素材｜イラストイメージ">
                <a:extLst>
                  <a:ext uri="{FF2B5EF4-FFF2-40B4-BE49-F238E27FC236}">
                    <a16:creationId xmlns:a16="http://schemas.microsoft.com/office/drawing/2014/main" id="{7D3D3262-7D2C-6AE8-B468-14F57A50C2C9}"/>
                  </a:ext>
                </a:extLst>
              </p:cNvPr>
              <p:cNvPicPr>
                <a:picLocks noChangeAspect="1"/>
              </p:cNvPicPr>
              <p:nvPr/>
            </p:nvPicPr>
            <p:blipFill>
              <a:blip r:embed="rId3"/>
              <a:srcRect l="6731" r="6731" b="4307"/>
              <a:stretch>
                <a:fillRect/>
              </a:stretch>
            </p:blipFill>
            <p:spPr>
              <a:xfrm>
                <a:off x="11478755" y="1093437"/>
                <a:ext cx="423427" cy="353875"/>
              </a:xfrm>
              <a:prstGeom prst="rect">
                <a:avLst/>
              </a:prstGeom>
            </p:spPr>
          </p:pic>
          <p:pic>
            <p:nvPicPr>
              <p:cNvPr id="10" name="Picture 9" descr="バケツのポップコーンイラストのフリー素材｜イラストイメージ">
                <a:extLst>
                  <a:ext uri="{FF2B5EF4-FFF2-40B4-BE49-F238E27FC236}">
                    <a16:creationId xmlns:a16="http://schemas.microsoft.com/office/drawing/2014/main" id="{42134A18-8E86-8840-68D5-672BBD0AC441}"/>
                  </a:ext>
                </a:extLst>
              </p:cNvPr>
              <p:cNvPicPr>
                <a:picLocks noChangeAspect="1"/>
              </p:cNvPicPr>
              <p:nvPr/>
            </p:nvPicPr>
            <p:blipFill>
              <a:blip r:embed="rId3"/>
              <a:srcRect l="6731" r="6731" b="4307"/>
              <a:stretch>
                <a:fillRect/>
              </a:stretch>
            </p:blipFill>
            <p:spPr>
              <a:xfrm>
                <a:off x="11478755" y="1998312"/>
                <a:ext cx="423427" cy="353875"/>
              </a:xfrm>
              <a:prstGeom prst="rect">
                <a:avLst/>
              </a:prstGeom>
            </p:spPr>
          </p:pic>
          <p:pic>
            <p:nvPicPr>
              <p:cNvPr id="11" name="Picture 10" descr="バケツのポップコーンイラストのフリー素材｜イラストイメージ">
                <a:extLst>
                  <a:ext uri="{FF2B5EF4-FFF2-40B4-BE49-F238E27FC236}">
                    <a16:creationId xmlns:a16="http://schemas.microsoft.com/office/drawing/2014/main" id="{A4753B58-6BCF-C420-AF42-485E9571F825}"/>
                  </a:ext>
                </a:extLst>
              </p:cNvPr>
              <p:cNvPicPr>
                <a:picLocks noChangeAspect="1"/>
              </p:cNvPicPr>
              <p:nvPr/>
            </p:nvPicPr>
            <p:blipFill>
              <a:blip r:embed="rId3"/>
              <a:srcRect l="6731" r="6731" b="4307"/>
              <a:stretch>
                <a:fillRect/>
              </a:stretch>
            </p:blipFill>
            <p:spPr>
              <a:xfrm>
                <a:off x="11478755" y="2931762"/>
                <a:ext cx="423427" cy="353875"/>
              </a:xfrm>
              <a:prstGeom prst="rect">
                <a:avLst/>
              </a:prstGeom>
            </p:spPr>
          </p:pic>
          <p:pic>
            <p:nvPicPr>
              <p:cNvPr id="12" name="Picture 11" descr="バケツのポップコーンイラストのフリー素材｜イラストイメージ">
                <a:extLst>
                  <a:ext uri="{FF2B5EF4-FFF2-40B4-BE49-F238E27FC236}">
                    <a16:creationId xmlns:a16="http://schemas.microsoft.com/office/drawing/2014/main" id="{6A0B7BA5-02D5-2754-5909-E8147E846273}"/>
                  </a:ext>
                </a:extLst>
              </p:cNvPr>
              <p:cNvPicPr>
                <a:picLocks noChangeAspect="1"/>
              </p:cNvPicPr>
              <p:nvPr/>
            </p:nvPicPr>
            <p:blipFill>
              <a:blip r:embed="rId3"/>
              <a:srcRect l="6731" r="6731" b="4307"/>
              <a:stretch>
                <a:fillRect/>
              </a:stretch>
            </p:blipFill>
            <p:spPr>
              <a:xfrm>
                <a:off x="11478755" y="1522062"/>
                <a:ext cx="423427" cy="353875"/>
              </a:xfrm>
              <a:prstGeom prst="rect">
                <a:avLst/>
              </a:prstGeom>
            </p:spPr>
          </p:pic>
          <p:pic>
            <p:nvPicPr>
              <p:cNvPr id="13" name="Picture 12" descr="バケツのポップコーンイラストのフリー素材｜イラストイメージ">
                <a:extLst>
                  <a:ext uri="{FF2B5EF4-FFF2-40B4-BE49-F238E27FC236}">
                    <a16:creationId xmlns:a16="http://schemas.microsoft.com/office/drawing/2014/main" id="{4A66C8DE-0AB3-A42F-2929-302C4CE62F24}"/>
                  </a:ext>
                </a:extLst>
              </p:cNvPr>
              <p:cNvPicPr>
                <a:picLocks noChangeAspect="1"/>
              </p:cNvPicPr>
              <p:nvPr/>
            </p:nvPicPr>
            <p:blipFill>
              <a:blip r:embed="rId3"/>
              <a:srcRect l="6731" r="6731" b="4307"/>
              <a:stretch>
                <a:fillRect/>
              </a:stretch>
            </p:blipFill>
            <p:spPr>
              <a:xfrm>
                <a:off x="11478755" y="2474562"/>
                <a:ext cx="423427" cy="353875"/>
              </a:xfrm>
              <a:prstGeom prst="rect">
                <a:avLst/>
              </a:prstGeom>
            </p:spPr>
          </p:pic>
          <p:pic>
            <p:nvPicPr>
              <p:cNvPr id="14" name="Picture 13" descr="バケツのポップコーンイラストのフリー素材｜イラストイメージ">
                <a:extLst>
                  <a:ext uri="{FF2B5EF4-FFF2-40B4-BE49-F238E27FC236}">
                    <a16:creationId xmlns:a16="http://schemas.microsoft.com/office/drawing/2014/main" id="{42505494-7B14-C90D-DF9E-EC26040F1E11}"/>
                  </a:ext>
                </a:extLst>
              </p:cNvPr>
              <p:cNvPicPr>
                <a:picLocks noChangeAspect="1"/>
              </p:cNvPicPr>
              <p:nvPr/>
            </p:nvPicPr>
            <p:blipFill>
              <a:blip r:embed="rId3"/>
              <a:srcRect l="6731" r="6731" b="4307"/>
              <a:stretch>
                <a:fillRect/>
              </a:stretch>
            </p:blipFill>
            <p:spPr>
              <a:xfrm>
                <a:off x="11478755" y="3427062"/>
                <a:ext cx="423427" cy="353875"/>
              </a:xfrm>
              <a:prstGeom prst="rect">
                <a:avLst/>
              </a:prstGeom>
            </p:spPr>
          </p:pic>
          <p:pic>
            <p:nvPicPr>
              <p:cNvPr id="15" name="Picture 14" descr="バケツのポップコーンイラストのフリー素材｜イラストイメージ">
                <a:extLst>
                  <a:ext uri="{FF2B5EF4-FFF2-40B4-BE49-F238E27FC236}">
                    <a16:creationId xmlns:a16="http://schemas.microsoft.com/office/drawing/2014/main" id="{30E656D5-11D7-D6A8-27D6-9DA6DF0CFD9F}"/>
                  </a:ext>
                </a:extLst>
              </p:cNvPr>
              <p:cNvPicPr>
                <a:picLocks noChangeAspect="1"/>
              </p:cNvPicPr>
              <p:nvPr/>
            </p:nvPicPr>
            <p:blipFill>
              <a:blip r:embed="rId3"/>
              <a:srcRect l="6731" r="6731" b="4307"/>
              <a:stretch>
                <a:fillRect/>
              </a:stretch>
            </p:blipFill>
            <p:spPr>
              <a:xfrm>
                <a:off x="11478755" y="3874737"/>
                <a:ext cx="423427" cy="353875"/>
              </a:xfrm>
              <a:prstGeom prst="rect">
                <a:avLst/>
              </a:prstGeom>
            </p:spPr>
          </p:pic>
          <p:pic>
            <p:nvPicPr>
              <p:cNvPr id="16" name="Picture 15" descr="バケツのポップコーンイラストのフリー素材｜イラストイメージ">
                <a:extLst>
                  <a:ext uri="{FF2B5EF4-FFF2-40B4-BE49-F238E27FC236}">
                    <a16:creationId xmlns:a16="http://schemas.microsoft.com/office/drawing/2014/main" id="{9507DF95-5CF6-F82B-83C5-FE66517B3837}"/>
                  </a:ext>
                </a:extLst>
              </p:cNvPr>
              <p:cNvPicPr>
                <a:picLocks noChangeAspect="1"/>
              </p:cNvPicPr>
              <p:nvPr/>
            </p:nvPicPr>
            <p:blipFill>
              <a:blip r:embed="rId3"/>
              <a:srcRect l="6731" r="6731" b="4307"/>
              <a:stretch>
                <a:fillRect/>
              </a:stretch>
            </p:blipFill>
            <p:spPr>
              <a:xfrm>
                <a:off x="11478755" y="4293837"/>
                <a:ext cx="423427" cy="353875"/>
              </a:xfrm>
              <a:prstGeom prst="rect">
                <a:avLst/>
              </a:prstGeom>
            </p:spPr>
          </p:pic>
          <p:pic>
            <p:nvPicPr>
              <p:cNvPr id="17" name="Picture 16" descr="バケツのポップコーンイラストのフリー素材｜イラストイメージ">
                <a:extLst>
                  <a:ext uri="{FF2B5EF4-FFF2-40B4-BE49-F238E27FC236}">
                    <a16:creationId xmlns:a16="http://schemas.microsoft.com/office/drawing/2014/main" id="{A9564044-6078-75EB-2F84-A02A4613DE07}"/>
                  </a:ext>
                </a:extLst>
              </p:cNvPr>
              <p:cNvPicPr>
                <a:picLocks noChangeAspect="1"/>
              </p:cNvPicPr>
              <p:nvPr/>
            </p:nvPicPr>
            <p:blipFill>
              <a:blip r:embed="rId3"/>
              <a:srcRect l="6731" r="6731" b="4307"/>
              <a:stretch>
                <a:fillRect/>
              </a:stretch>
            </p:blipFill>
            <p:spPr>
              <a:xfrm>
                <a:off x="11478755" y="5198712"/>
                <a:ext cx="423427" cy="353875"/>
              </a:xfrm>
              <a:prstGeom prst="rect">
                <a:avLst/>
              </a:prstGeom>
            </p:spPr>
          </p:pic>
          <p:pic>
            <p:nvPicPr>
              <p:cNvPr id="18" name="Picture 17" descr="バケツのポップコーンイラストのフリー素材｜イラストイメージ">
                <a:extLst>
                  <a:ext uri="{FF2B5EF4-FFF2-40B4-BE49-F238E27FC236}">
                    <a16:creationId xmlns:a16="http://schemas.microsoft.com/office/drawing/2014/main" id="{6A9B1C67-0269-1151-8B20-30274F22464A}"/>
                  </a:ext>
                </a:extLst>
              </p:cNvPr>
              <p:cNvPicPr>
                <a:picLocks noChangeAspect="1"/>
              </p:cNvPicPr>
              <p:nvPr/>
            </p:nvPicPr>
            <p:blipFill>
              <a:blip r:embed="rId3"/>
              <a:srcRect l="6731" r="6731" b="4307"/>
              <a:stretch>
                <a:fillRect/>
              </a:stretch>
            </p:blipFill>
            <p:spPr>
              <a:xfrm>
                <a:off x="11478755" y="6132162"/>
                <a:ext cx="423427" cy="353875"/>
              </a:xfrm>
              <a:prstGeom prst="rect">
                <a:avLst/>
              </a:prstGeom>
            </p:spPr>
          </p:pic>
          <p:pic>
            <p:nvPicPr>
              <p:cNvPr id="19" name="Picture 18" descr="バケツのポップコーンイラストのフリー素材｜イラストイメージ">
                <a:extLst>
                  <a:ext uri="{FF2B5EF4-FFF2-40B4-BE49-F238E27FC236}">
                    <a16:creationId xmlns:a16="http://schemas.microsoft.com/office/drawing/2014/main" id="{089C98A5-F224-D6B5-BA6D-C46FF0B97576}"/>
                  </a:ext>
                </a:extLst>
              </p:cNvPr>
              <p:cNvPicPr>
                <a:picLocks noChangeAspect="1"/>
              </p:cNvPicPr>
              <p:nvPr/>
            </p:nvPicPr>
            <p:blipFill>
              <a:blip r:embed="rId3"/>
              <a:srcRect l="6731" r="6731" b="4307"/>
              <a:stretch>
                <a:fillRect/>
              </a:stretch>
            </p:blipFill>
            <p:spPr>
              <a:xfrm>
                <a:off x="11478755" y="4722462"/>
                <a:ext cx="423427" cy="353875"/>
              </a:xfrm>
              <a:prstGeom prst="rect">
                <a:avLst/>
              </a:prstGeom>
            </p:spPr>
          </p:pic>
          <p:pic>
            <p:nvPicPr>
              <p:cNvPr id="20" name="Picture 19" descr="バケツのポップコーンイラストのフリー素材｜イラストイメージ">
                <a:extLst>
                  <a:ext uri="{FF2B5EF4-FFF2-40B4-BE49-F238E27FC236}">
                    <a16:creationId xmlns:a16="http://schemas.microsoft.com/office/drawing/2014/main" id="{990A9164-65B1-3273-C9E3-802806C90129}"/>
                  </a:ext>
                </a:extLst>
              </p:cNvPr>
              <p:cNvPicPr>
                <a:picLocks noChangeAspect="1"/>
              </p:cNvPicPr>
              <p:nvPr/>
            </p:nvPicPr>
            <p:blipFill>
              <a:blip r:embed="rId3"/>
              <a:srcRect l="6731" r="6731" b="4307"/>
              <a:stretch>
                <a:fillRect/>
              </a:stretch>
            </p:blipFill>
            <p:spPr>
              <a:xfrm>
                <a:off x="11478755" y="5674962"/>
                <a:ext cx="423427" cy="353875"/>
              </a:xfrm>
              <a:prstGeom prst="rect">
                <a:avLst/>
              </a:prstGeom>
            </p:spPr>
          </p:pic>
        </p:grpSp>
      </p:grpSp>
    </p:spTree>
    <p:extLst>
      <p:ext uri="{BB962C8B-B14F-4D97-AF65-F5344CB8AC3E}">
        <p14:creationId xmlns:p14="http://schemas.microsoft.com/office/powerpoint/2010/main" val="41728733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959806-2972-211F-5AE5-F9C8E8225D9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332CB17-55D3-2874-B269-182ADDDA563C}"/>
              </a:ext>
            </a:extLst>
          </p:cNvPr>
          <p:cNvSpPr>
            <a:spLocks noGrp="1"/>
          </p:cNvSpPr>
          <p:nvPr>
            <p:ph type="title"/>
          </p:nvPr>
        </p:nvSpPr>
        <p:spPr/>
        <p:txBody>
          <a:bodyPr/>
          <a:lstStyle/>
          <a:p>
            <a:r>
              <a:rPr kumimoji="1" lang="ja-JP" altLang="en-US"/>
              <a:t>アーキテクチャ概要</a:t>
            </a:r>
            <a:endParaRPr kumimoji="1" lang="en-US"/>
          </a:p>
        </p:txBody>
      </p:sp>
      <p:sp>
        <p:nvSpPr>
          <p:cNvPr id="3" name="Content Placeholder 2">
            <a:extLst>
              <a:ext uri="{FF2B5EF4-FFF2-40B4-BE49-F238E27FC236}">
                <a16:creationId xmlns:a16="http://schemas.microsoft.com/office/drawing/2014/main" id="{B9AA9EB3-340A-D0D4-4631-C2C8D6D32C6E}"/>
              </a:ext>
            </a:extLst>
          </p:cNvPr>
          <p:cNvSpPr>
            <a:spLocks noGrp="1"/>
          </p:cNvSpPr>
          <p:nvPr>
            <p:ph idx="1"/>
          </p:nvPr>
        </p:nvSpPr>
        <p:spPr/>
        <p:txBody>
          <a:bodyPr vert="horz" lIns="91440" tIns="45720" rIns="91440" bIns="45720" rtlCol="0" anchor="t">
            <a:normAutofit/>
          </a:bodyPr>
          <a:lstStyle/>
          <a:p>
            <a:r>
              <a:rPr lang="en-US" dirty="0">
                <a:ea typeface="+mn-lt"/>
                <a:cs typeface="+mn-lt"/>
              </a:rPr>
              <a:t>Spring Boot</a:t>
            </a:r>
          </a:p>
          <a:p>
            <a:r>
              <a:rPr lang="en-US" dirty="0">
                <a:ea typeface="+mn-lt"/>
                <a:cs typeface="+mn-lt"/>
              </a:rPr>
              <a:t>Java</a:t>
            </a:r>
          </a:p>
          <a:p>
            <a:r>
              <a:rPr lang="en-US" dirty="0">
                <a:ea typeface="+mn-lt"/>
                <a:cs typeface="+mn-lt"/>
              </a:rPr>
              <a:t>JPA(Hibernate)</a:t>
            </a:r>
          </a:p>
          <a:p>
            <a:r>
              <a:rPr lang="en-US" dirty="0">
                <a:ea typeface="+mn-lt"/>
                <a:cs typeface="+mn-lt"/>
              </a:rPr>
              <a:t>H2 Database</a:t>
            </a:r>
          </a:p>
          <a:p>
            <a:r>
              <a:rPr lang="en-US" dirty="0">
                <a:ea typeface="+mn-lt"/>
                <a:cs typeface="+mn-lt"/>
              </a:rPr>
              <a:t>HTML/CSS/JavaScript(Bootstrap)</a:t>
            </a:r>
          </a:p>
          <a:p>
            <a:r>
              <a:rPr lang="en-US" dirty="0">
                <a:ea typeface="+mn-lt"/>
                <a:cs typeface="+mn-lt"/>
              </a:rPr>
              <a:t>REST API</a:t>
            </a:r>
            <a:endParaRPr lang="en-US" dirty="0">
              <a:ea typeface="游ゴシック"/>
            </a:endParaRPr>
          </a:p>
        </p:txBody>
      </p:sp>
      <p:grpSp>
        <p:nvGrpSpPr>
          <p:cNvPr id="35" name="Group 34">
            <a:extLst>
              <a:ext uri="{FF2B5EF4-FFF2-40B4-BE49-F238E27FC236}">
                <a16:creationId xmlns:a16="http://schemas.microsoft.com/office/drawing/2014/main" id="{B9C5A682-CB5E-FEDB-74E4-D685AA3C67F6}"/>
              </a:ext>
            </a:extLst>
          </p:cNvPr>
          <p:cNvGrpSpPr/>
          <p:nvPr/>
        </p:nvGrpSpPr>
        <p:grpSpPr>
          <a:xfrm>
            <a:off x="134480" y="217215"/>
            <a:ext cx="11923032" cy="6653313"/>
            <a:chOff x="134480" y="169512"/>
            <a:chExt cx="11805802" cy="6516544"/>
          </a:xfrm>
        </p:grpSpPr>
        <p:grpSp>
          <p:nvGrpSpPr>
            <p:cNvPr id="5" name="Group 4">
              <a:extLst>
                <a:ext uri="{FF2B5EF4-FFF2-40B4-BE49-F238E27FC236}">
                  <a16:creationId xmlns:a16="http://schemas.microsoft.com/office/drawing/2014/main" id="{B34A8120-EA39-488E-EF9C-2653D5318F54}"/>
                </a:ext>
              </a:extLst>
            </p:cNvPr>
            <p:cNvGrpSpPr/>
            <p:nvPr/>
          </p:nvGrpSpPr>
          <p:grpSpPr>
            <a:xfrm>
              <a:off x="11526380" y="169512"/>
              <a:ext cx="413902" cy="6497491"/>
              <a:chOff x="11478755" y="226662"/>
              <a:chExt cx="423427" cy="6259375"/>
            </a:xfrm>
          </p:grpSpPr>
          <p:pic>
            <p:nvPicPr>
              <p:cNvPr id="21" name="Picture 20" descr="バケツのポップコーンイラストのフリー素材｜イラストイメージ">
                <a:extLst>
                  <a:ext uri="{FF2B5EF4-FFF2-40B4-BE49-F238E27FC236}">
                    <a16:creationId xmlns:a16="http://schemas.microsoft.com/office/drawing/2014/main" id="{8C2ACBCD-FCDD-7E2A-28BE-213CDE82C5F2}"/>
                  </a:ext>
                </a:extLst>
              </p:cNvPr>
              <p:cNvPicPr>
                <a:picLocks noChangeAspect="1"/>
              </p:cNvPicPr>
              <p:nvPr/>
            </p:nvPicPr>
            <p:blipFill>
              <a:blip r:embed="rId2"/>
              <a:srcRect l="6731" r="6731" b="4307"/>
              <a:stretch>
                <a:fillRect/>
              </a:stretch>
            </p:blipFill>
            <p:spPr>
              <a:xfrm>
                <a:off x="11478755" y="226662"/>
                <a:ext cx="423427" cy="353875"/>
              </a:xfrm>
              <a:prstGeom prst="rect">
                <a:avLst/>
              </a:prstGeom>
            </p:spPr>
          </p:pic>
          <p:pic>
            <p:nvPicPr>
              <p:cNvPr id="22" name="Picture 21" descr="バケツのポップコーンイラストのフリー素材｜イラストイメージ">
                <a:extLst>
                  <a:ext uri="{FF2B5EF4-FFF2-40B4-BE49-F238E27FC236}">
                    <a16:creationId xmlns:a16="http://schemas.microsoft.com/office/drawing/2014/main" id="{195C09F4-1FDD-B66D-910C-B3CCF204B70D}"/>
                  </a:ext>
                </a:extLst>
              </p:cNvPr>
              <p:cNvPicPr>
                <a:picLocks noChangeAspect="1"/>
              </p:cNvPicPr>
              <p:nvPr/>
            </p:nvPicPr>
            <p:blipFill>
              <a:blip r:embed="rId2"/>
              <a:srcRect l="6731" r="6731" b="4307"/>
              <a:stretch>
                <a:fillRect/>
              </a:stretch>
            </p:blipFill>
            <p:spPr>
              <a:xfrm>
                <a:off x="11478755" y="674337"/>
                <a:ext cx="423427" cy="353875"/>
              </a:xfrm>
              <a:prstGeom prst="rect">
                <a:avLst/>
              </a:prstGeom>
            </p:spPr>
          </p:pic>
          <p:pic>
            <p:nvPicPr>
              <p:cNvPr id="23" name="Picture 22" descr="バケツのポップコーンイラストのフリー素材｜イラストイメージ">
                <a:extLst>
                  <a:ext uri="{FF2B5EF4-FFF2-40B4-BE49-F238E27FC236}">
                    <a16:creationId xmlns:a16="http://schemas.microsoft.com/office/drawing/2014/main" id="{FB92DA55-26D2-7551-2D13-858AFBF0F8AC}"/>
                  </a:ext>
                </a:extLst>
              </p:cNvPr>
              <p:cNvPicPr>
                <a:picLocks noChangeAspect="1"/>
              </p:cNvPicPr>
              <p:nvPr/>
            </p:nvPicPr>
            <p:blipFill>
              <a:blip r:embed="rId2"/>
              <a:srcRect l="6731" r="6731" b="4307"/>
              <a:stretch>
                <a:fillRect/>
              </a:stretch>
            </p:blipFill>
            <p:spPr>
              <a:xfrm>
                <a:off x="11478755" y="1093437"/>
                <a:ext cx="423427" cy="353875"/>
              </a:xfrm>
              <a:prstGeom prst="rect">
                <a:avLst/>
              </a:prstGeom>
            </p:spPr>
          </p:pic>
          <p:pic>
            <p:nvPicPr>
              <p:cNvPr id="24" name="Picture 23" descr="バケツのポップコーンイラストのフリー素材｜イラストイメージ">
                <a:extLst>
                  <a:ext uri="{FF2B5EF4-FFF2-40B4-BE49-F238E27FC236}">
                    <a16:creationId xmlns:a16="http://schemas.microsoft.com/office/drawing/2014/main" id="{FC864BD2-0B0D-7036-092A-4401C93A95EB}"/>
                  </a:ext>
                </a:extLst>
              </p:cNvPr>
              <p:cNvPicPr>
                <a:picLocks noChangeAspect="1"/>
              </p:cNvPicPr>
              <p:nvPr/>
            </p:nvPicPr>
            <p:blipFill>
              <a:blip r:embed="rId2"/>
              <a:srcRect l="6731" r="6731" b="4307"/>
              <a:stretch>
                <a:fillRect/>
              </a:stretch>
            </p:blipFill>
            <p:spPr>
              <a:xfrm>
                <a:off x="11478755" y="1998312"/>
                <a:ext cx="423427" cy="353875"/>
              </a:xfrm>
              <a:prstGeom prst="rect">
                <a:avLst/>
              </a:prstGeom>
            </p:spPr>
          </p:pic>
          <p:pic>
            <p:nvPicPr>
              <p:cNvPr id="25" name="Picture 24" descr="バケツのポップコーンイラストのフリー素材｜イラストイメージ">
                <a:extLst>
                  <a:ext uri="{FF2B5EF4-FFF2-40B4-BE49-F238E27FC236}">
                    <a16:creationId xmlns:a16="http://schemas.microsoft.com/office/drawing/2014/main" id="{A59D15DD-9734-05FD-E23D-4A83E5764562}"/>
                  </a:ext>
                </a:extLst>
              </p:cNvPr>
              <p:cNvPicPr>
                <a:picLocks noChangeAspect="1"/>
              </p:cNvPicPr>
              <p:nvPr/>
            </p:nvPicPr>
            <p:blipFill>
              <a:blip r:embed="rId2"/>
              <a:srcRect l="6731" r="6731" b="4307"/>
              <a:stretch>
                <a:fillRect/>
              </a:stretch>
            </p:blipFill>
            <p:spPr>
              <a:xfrm>
                <a:off x="11478755" y="2931762"/>
                <a:ext cx="423427" cy="353875"/>
              </a:xfrm>
              <a:prstGeom prst="rect">
                <a:avLst/>
              </a:prstGeom>
            </p:spPr>
          </p:pic>
          <p:pic>
            <p:nvPicPr>
              <p:cNvPr id="26" name="Picture 25" descr="バケツのポップコーンイラストのフリー素材｜イラストイメージ">
                <a:extLst>
                  <a:ext uri="{FF2B5EF4-FFF2-40B4-BE49-F238E27FC236}">
                    <a16:creationId xmlns:a16="http://schemas.microsoft.com/office/drawing/2014/main" id="{4904C0BC-C2B4-0E34-1DE7-C20CE78F1569}"/>
                  </a:ext>
                </a:extLst>
              </p:cNvPr>
              <p:cNvPicPr>
                <a:picLocks noChangeAspect="1"/>
              </p:cNvPicPr>
              <p:nvPr/>
            </p:nvPicPr>
            <p:blipFill>
              <a:blip r:embed="rId2"/>
              <a:srcRect l="6731" r="6731" b="4307"/>
              <a:stretch>
                <a:fillRect/>
              </a:stretch>
            </p:blipFill>
            <p:spPr>
              <a:xfrm>
                <a:off x="11478755" y="1522062"/>
                <a:ext cx="423427" cy="353875"/>
              </a:xfrm>
              <a:prstGeom prst="rect">
                <a:avLst/>
              </a:prstGeom>
            </p:spPr>
          </p:pic>
          <p:pic>
            <p:nvPicPr>
              <p:cNvPr id="27" name="Picture 26" descr="バケツのポップコーンイラストのフリー素材｜イラストイメージ">
                <a:extLst>
                  <a:ext uri="{FF2B5EF4-FFF2-40B4-BE49-F238E27FC236}">
                    <a16:creationId xmlns:a16="http://schemas.microsoft.com/office/drawing/2014/main" id="{192CAE54-6575-6BD9-FC55-05C7F3E7C704}"/>
                  </a:ext>
                </a:extLst>
              </p:cNvPr>
              <p:cNvPicPr>
                <a:picLocks noChangeAspect="1"/>
              </p:cNvPicPr>
              <p:nvPr/>
            </p:nvPicPr>
            <p:blipFill>
              <a:blip r:embed="rId2"/>
              <a:srcRect l="6731" r="6731" b="4307"/>
              <a:stretch>
                <a:fillRect/>
              </a:stretch>
            </p:blipFill>
            <p:spPr>
              <a:xfrm>
                <a:off x="11478755" y="2474562"/>
                <a:ext cx="423427" cy="353875"/>
              </a:xfrm>
              <a:prstGeom prst="rect">
                <a:avLst/>
              </a:prstGeom>
            </p:spPr>
          </p:pic>
          <p:pic>
            <p:nvPicPr>
              <p:cNvPr id="28" name="Picture 27" descr="バケツのポップコーンイラストのフリー素材｜イラストイメージ">
                <a:extLst>
                  <a:ext uri="{FF2B5EF4-FFF2-40B4-BE49-F238E27FC236}">
                    <a16:creationId xmlns:a16="http://schemas.microsoft.com/office/drawing/2014/main" id="{7704ADCB-10D1-C49E-C956-7F9A0772CBDA}"/>
                  </a:ext>
                </a:extLst>
              </p:cNvPr>
              <p:cNvPicPr>
                <a:picLocks noChangeAspect="1"/>
              </p:cNvPicPr>
              <p:nvPr/>
            </p:nvPicPr>
            <p:blipFill>
              <a:blip r:embed="rId2"/>
              <a:srcRect l="6731" r="6731" b="4307"/>
              <a:stretch>
                <a:fillRect/>
              </a:stretch>
            </p:blipFill>
            <p:spPr>
              <a:xfrm>
                <a:off x="11478755" y="3427062"/>
                <a:ext cx="423427" cy="353875"/>
              </a:xfrm>
              <a:prstGeom prst="rect">
                <a:avLst/>
              </a:prstGeom>
            </p:spPr>
          </p:pic>
          <p:pic>
            <p:nvPicPr>
              <p:cNvPr id="29" name="Picture 28" descr="バケツのポップコーンイラストのフリー素材｜イラストイメージ">
                <a:extLst>
                  <a:ext uri="{FF2B5EF4-FFF2-40B4-BE49-F238E27FC236}">
                    <a16:creationId xmlns:a16="http://schemas.microsoft.com/office/drawing/2014/main" id="{8156EA57-0779-BD4A-7759-6B072BE578BB}"/>
                  </a:ext>
                </a:extLst>
              </p:cNvPr>
              <p:cNvPicPr>
                <a:picLocks noChangeAspect="1"/>
              </p:cNvPicPr>
              <p:nvPr/>
            </p:nvPicPr>
            <p:blipFill>
              <a:blip r:embed="rId2"/>
              <a:srcRect l="6731" r="6731" b="4307"/>
              <a:stretch>
                <a:fillRect/>
              </a:stretch>
            </p:blipFill>
            <p:spPr>
              <a:xfrm>
                <a:off x="11478755" y="3874737"/>
                <a:ext cx="423427" cy="353875"/>
              </a:xfrm>
              <a:prstGeom prst="rect">
                <a:avLst/>
              </a:prstGeom>
            </p:spPr>
          </p:pic>
          <p:pic>
            <p:nvPicPr>
              <p:cNvPr id="30" name="Picture 29" descr="バケツのポップコーンイラストのフリー素材｜イラストイメージ">
                <a:extLst>
                  <a:ext uri="{FF2B5EF4-FFF2-40B4-BE49-F238E27FC236}">
                    <a16:creationId xmlns:a16="http://schemas.microsoft.com/office/drawing/2014/main" id="{7EA221F2-16B8-6838-F43D-1C54D10D4595}"/>
                  </a:ext>
                </a:extLst>
              </p:cNvPr>
              <p:cNvPicPr>
                <a:picLocks noChangeAspect="1"/>
              </p:cNvPicPr>
              <p:nvPr/>
            </p:nvPicPr>
            <p:blipFill>
              <a:blip r:embed="rId2"/>
              <a:srcRect l="6731" r="6731" b="4307"/>
              <a:stretch>
                <a:fillRect/>
              </a:stretch>
            </p:blipFill>
            <p:spPr>
              <a:xfrm>
                <a:off x="11478755" y="4293837"/>
                <a:ext cx="423427" cy="353875"/>
              </a:xfrm>
              <a:prstGeom prst="rect">
                <a:avLst/>
              </a:prstGeom>
            </p:spPr>
          </p:pic>
          <p:pic>
            <p:nvPicPr>
              <p:cNvPr id="31" name="Picture 30" descr="バケツのポップコーンイラストのフリー素材｜イラストイメージ">
                <a:extLst>
                  <a:ext uri="{FF2B5EF4-FFF2-40B4-BE49-F238E27FC236}">
                    <a16:creationId xmlns:a16="http://schemas.microsoft.com/office/drawing/2014/main" id="{B9D82C56-09E5-72CF-9743-7BF1CE679E4E}"/>
                  </a:ext>
                </a:extLst>
              </p:cNvPr>
              <p:cNvPicPr>
                <a:picLocks noChangeAspect="1"/>
              </p:cNvPicPr>
              <p:nvPr/>
            </p:nvPicPr>
            <p:blipFill>
              <a:blip r:embed="rId2"/>
              <a:srcRect l="6731" r="6731" b="4307"/>
              <a:stretch>
                <a:fillRect/>
              </a:stretch>
            </p:blipFill>
            <p:spPr>
              <a:xfrm>
                <a:off x="11478755" y="5198712"/>
                <a:ext cx="423427" cy="353875"/>
              </a:xfrm>
              <a:prstGeom prst="rect">
                <a:avLst/>
              </a:prstGeom>
            </p:spPr>
          </p:pic>
          <p:pic>
            <p:nvPicPr>
              <p:cNvPr id="32" name="Picture 31" descr="バケツのポップコーンイラストのフリー素材｜イラストイメージ">
                <a:extLst>
                  <a:ext uri="{FF2B5EF4-FFF2-40B4-BE49-F238E27FC236}">
                    <a16:creationId xmlns:a16="http://schemas.microsoft.com/office/drawing/2014/main" id="{92D72EAD-E86F-A18A-1255-3FD7CB1B79E2}"/>
                  </a:ext>
                </a:extLst>
              </p:cNvPr>
              <p:cNvPicPr>
                <a:picLocks noChangeAspect="1"/>
              </p:cNvPicPr>
              <p:nvPr/>
            </p:nvPicPr>
            <p:blipFill>
              <a:blip r:embed="rId2"/>
              <a:srcRect l="6731" r="6731" b="4307"/>
              <a:stretch>
                <a:fillRect/>
              </a:stretch>
            </p:blipFill>
            <p:spPr>
              <a:xfrm>
                <a:off x="11478755" y="6132162"/>
                <a:ext cx="423427" cy="353875"/>
              </a:xfrm>
              <a:prstGeom prst="rect">
                <a:avLst/>
              </a:prstGeom>
            </p:spPr>
          </p:pic>
          <p:pic>
            <p:nvPicPr>
              <p:cNvPr id="33" name="Picture 32" descr="バケツのポップコーンイラストのフリー素材｜イラストイメージ">
                <a:extLst>
                  <a:ext uri="{FF2B5EF4-FFF2-40B4-BE49-F238E27FC236}">
                    <a16:creationId xmlns:a16="http://schemas.microsoft.com/office/drawing/2014/main" id="{37BC1AD4-A5FB-AFFA-4AAD-0C8E20372353}"/>
                  </a:ext>
                </a:extLst>
              </p:cNvPr>
              <p:cNvPicPr>
                <a:picLocks noChangeAspect="1"/>
              </p:cNvPicPr>
              <p:nvPr/>
            </p:nvPicPr>
            <p:blipFill>
              <a:blip r:embed="rId2"/>
              <a:srcRect l="6731" r="6731" b="4307"/>
              <a:stretch>
                <a:fillRect/>
              </a:stretch>
            </p:blipFill>
            <p:spPr>
              <a:xfrm>
                <a:off x="11478755" y="4722462"/>
                <a:ext cx="423427" cy="353875"/>
              </a:xfrm>
              <a:prstGeom prst="rect">
                <a:avLst/>
              </a:prstGeom>
            </p:spPr>
          </p:pic>
          <p:pic>
            <p:nvPicPr>
              <p:cNvPr id="34" name="Picture 33" descr="バケツのポップコーンイラストのフリー素材｜イラストイメージ">
                <a:extLst>
                  <a:ext uri="{FF2B5EF4-FFF2-40B4-BE49-F238E27FC236}">
                    <a16:creationId xmlns:a16="http://schemas.microsoft.com/office/drawing/2014/main" id="{0F0BC718-A525-1396-3FF5-F00BE34B2F31}"/>
                  </a:ext>
                </a:extLst>
              </p:cNvPr>
              <p:cNvPicPr>
                <a:picLocks noChangeAspect="1"/>
              </p:cNvPicPr>
              <p:nvPr/>
            </p:nvPicPr>
            <p:blipFill>
              <a:blip r:embed="rId2"/>
              <a:srcRect l="6731" r="6731" b="4307"/>
              <a:stretch>
                <a:fillRect/>
              </a:stretch>
            </p:blipFill>
            <p:spPr>
              <a:xfrm>
                <a:off x="11478755" y="5674962"/>
                <a:ext cx="423427" cy="353875"/>
              </a:xfrm>
              <a:prstGeom prst="rect">
                <a:avLst/>
              </a:prstGeom>
            </p:spPr>
          </p:pic>
        </p:grpSp>
        <p:grpSp>
          <p:nvGrpSpPr>
            <p:cNvPr id="6" name="Group 5">
              <a:extLst>
                <a:ext uri="{FF2B5EF4-FFF2-40B4-BE49-F238E27FC236}">
                  <a16:creationId xmlns:a16="http://schemas.microsoft.com/office/drawing/2014/main" id="{0A192E5B-6F6B-9FFD-2C5C-334CACA21BA2}"/>
                </a:ext>
              </a:extLst>
            </p:cNvPr>
            <p:cNvGrpSpPr/>
            <p:nvPr/>
          </p:nvGrpSpPr>
          <p:grpSpPr>
            <a:xfrm>
              <a:off x="134480" y="169512"/>
              <a:ext cx="423427" cy="6516544"/>
              <a:chOff x="11478755" y="226662"/>
              <a:chExt cx="423427" cy="6259375"/>
            </a:xfrm>
          </p:grpSpPr>
          <p:pic>
            <p:nvPicPr>
              <p:cNvPr id="7" name="Picture 6" descr="バケツのポップコーンイラストのフリー素材｜イラストイメージ">
                <a:extLst>
                  <a:ext uri="{FF2B5EF4-FFF2-40B4-BE49-F238E27FC236}">
                    <a16:creationId xmlns:a16="http://schemas.microsoft.com/office/drawing/2014/main" id="{8F9CA017-3C71-4E8E-FE98-175DE8560B36}"/>
                  </a:ext>
                </a:extLst>
              </p:cNvPr>
              <p:cNvPicPr>
                <a:picLocks noChangeAspect="1"/>
              </p:cNvPicPr>
              <p:nvPr/>
            </p:nvPicPr>
            <p:blipFill>
              <a:blip r:embed="rId2"/>
              <a:srcRect l="6731" r="6731" b="4307"/>
              <a:stretch>
                <a:fillRect/>
              </a:stretch>
            </p:blipFill>
            <p:spPr>
              <a:xfrm>
                <a:off x="11478755" y="226662"/>
                <a:ext cx="423427" cy="353875"/>
              </a:xfrm>
              <a:prstGeom prst="rect">
                <a:avLst/>
              </a:prstGeom>
            </p:spPr>
          </p:pic>
          <p:pic>
            <p:nvPicPr>
              <p:cNvPr id="8" name="Picture 7" descr="バケツのポップコーンイラストのフリー素材｜イラストイメージ">
                <a:extLst>
                  <a:ext uri="{FF2B5EF4-FFF2-40B4-BE49-F238E27FC236}">
                    <a16:creationId xmlns:a16="http://schemas.microsoft.com/office/drawing/2014/main" id="{EFB55744-C89A-225B-7296-292A42EA98ED}"/>
                  </a:ext>
                </a:extLst>
              </p:cNvPr>
              <p:cNvPicPr>
                <a:picLocks noChangeAspect="1"/>
              </p:cNvPicPr>
              <p:nvPr/>
            </p:nvPicPr>
            <p:blipFill>
              <a:blip r:embed="rId2"/>
              <a:srcRect l="6731" r="6731" b="4307"/>
              <a:stretch>
                <a:fillRect/>
              </a:stretch>
            </p:blipFill>
            <p:spPr>
              <a:xfrm>
                <a:off x="11478755" y="674337"/>
                <a:ext cx="423427" cy="353875"/>
              </a:xfrm>
              <a:prstGeom prst="rect">
                <a:avLst/>
              </a:prstGeom>
            </p:spPr>
          </p:pic>
          <p:pic>
            <p:nvPicPr>
              <p:cNvPr id="9" name="Picture 8" descr="バケツのポップコーンイラストのフリー素材｜イラストイメージ">
                <a:extLst>
                  <a:ext uri="{FF2B5EF4-FFF2-40B4-BE49-F238E27FC236}">
                    <a16:creationId xmlns:a16="http://schemas.microsoft.com/office/drawing/2014/main" id="{A4CE4C2B-F22C-E44D-93EB-DA5CF26BB6D4}"/>
                  </a:ext>
                </a:extLst>
              </p:cNvPr>
              <p:cNvPicPr>
                <a:picLocks noChangeAspect="1"/>
              </p:cNvPicPr>
              <p:nvPr/>
            </p:nvPicPr>
            <p:blipFill>
              <a:blip r:embed="rId2"/>
              <a:srcRect l="6731" r="6731" b="4307"/>
              <a:stretch>
                <a:fillRect/>
              </a:stretch>
            </p:blipFill>
            <p:spPr>
              <a:xfrm>
                <a:off x="11478755" y="1093437"/>
                <a:ext cx="423427" cy="353875"/>
              </a:xfrm>
              <a:prstGeom prst="rect">
                <a:avLst/>
              </a:prstGeom>
            </p:spPr>
          </p:pic>
          <p:pic>
            <p:nvPicPr>
              <p:cNvPr id="10" name="Picture 9" descr="バケツのポップコーンイラストのフリー素材｜イラストイメージ">
                <a:extLst>
                  <a:ext uri="{FF2B5EF4-FFF2-40B4-BE49-F238E27FC236}">
                    <a16:creationId xmlns:a16="http://schemas.microsoft.com/office/drawing/2014/main" id="{C11B0E02-7AC9-8F1A-9E69-8920B9AACC76}"/>
                  </a:ext>
                </a:extLst>
              </p:cNvPr>
              <p:cNvPicPr>
                <a:picLocks noChangeAspect="1"/>
              </p:cNvPicPr>
              <p:nvPr/>
            </p:nvPicPr>
            <p:blipFill>
              <a:blip r:embed="rId2"/>
              <a:srcRect l="6731" r="6731" b="4307"/>
              <a:stretch>
                <a:fillRect/>
              </a:stretch>
            </p:blipFill>
            <p:spPr>
              <a:xfrm>
                <a:off x="11478755" y="1998312"/>
                <a:ext cx="423427" cy="353875"/>
              </a:xfrm>
              <a:prstGeom prst="rect">
                <a:avLst/>
              </a:prstGeom>
            </p:spPr>
          </p:pic>
          <p:pic>
            <p:nvPicPr>
              <p:cNvPr id="11" name="Picture 10" descr="バケツのポップコーンイラストのフリー素材｜イラストイメージ">
                <a:extLst>
                  <a:ext uri="{FF2B5EF4-FFF2-40B4-BE49-F238E27FC236}">
                    <a16:creationId xmlns:a16="http://schemas.microsoft.com/office/drawing/2014/main" id="{49D1E6A7-C829-27D7-146C-E398BAF597A3}"/>
                  </a:ext>
                </a:extLst>
              </p:cNvPr>
              <p:cNvPicPr>
                <a:picLocks noChangeAspect="1"/>
              </p:cNvPicPr>
              <p:nvPr/>
            </p:nvPicPr>
            <p:blipFill>
              <a:blip r:embed="rId2"/>
              <a:srcRect l="6731" r="6731" b="4307"/>
              <a:stretch>
                <a:fillRect/>
              </a:stretch>
            </p:blipFill>
            <p:spPr>
              <a:xfrm>
                <a:off x="11478755" y="2931762"/>
                <a:ext cx="423427" cy="353875"/>
              </a:xfrm>
              <a:prstGeom prst="rect">
                <a:avLst/>
              </a:prstGeom>
            </p:spPr>
          </p:pic>
          <p:pic>
            <p:nvPicPr>
              <p:cNvPr id="12" name="Picture 11" descr="バケツのポップコーンイラストのフリー素材｜イラストイメージ">
                <a:extLst>
                  <a:ext uri="{FF2B5EF4-FFF2-40B4-BE49-F238E27FC236}">
                    <a16:creationId xmlns:a16="http://schemas.microsoft.com/office/drawing/2014/main" id="{54098D6C-01F4-5828-6C88-C6F8991F58EE}"/>
                  </a:ext>
                </a:extLst>
              </p:cNvPr>
              <p:cNvPicPr>
                <a:picLocks noChangeAspect="1"/>
              </p:cNvPicPr>
              <p:nvPr/>
            </p:nvPicPr>
            <p:blipFill>
              <a:blip r:embed="rId2"/>
              <a:srcRect l="6731" r="6731" b="4307"/>
              <a:stretch>
                <a:fillRect/>
              </a:stretch>
            </p:blipFill>
            <p:spPr>
              <a:xfrm>
                <a:off x="11478755" y="1522062"/>
                <a:ext cx="423427" cy="353875"/>
              </a:xfrm>
              <a:prstGeom prst="rect">
                <a:avLst/>
              </a:prstGeom>
            </p:spPr>
          </p:pic>
          <p:pic>
            <p:nvPicPr>
              <p:cNvPr id="13" name="Picture 12" descr="バケツのポップコーンイラストのフリー素材｜イラストイメージ">
                <a:extLst>
                  <a:ext uri="{FF2B5EF4-FFF2-40B4-BE49-F238E27FC236}">
                    <a16:creationId xmlns:a16="http://schemas.microsoft.com/office/drawing/2014/main" id="{2D0CB61B-48A0-D1C6-15D0-D9FE84F995C5}"/>
                  </a:ext>
                </a:extLst>
              </p:cNvPr>
              <p:cNvPicPr>
                <a:picLocks noChangeAspect="1"/>
              </p:cNvPicPr>
              <p:nvPr/>
            </p:nvPicPr>
            <p:blipFill>
              <a:blip r:embed="rId2"/>
              <a:srcRect l="6731" r="6731" b="4307"/>
              <a:stretch>
                <a:fillRect/>
              </a:stretch>
            </p:blipFill>
            <p:spPr>
              <a:xfrm>
                <a:off x="11478755" y="2474562"/>
                <a:ext cx="423427" cy="353875"/>
              </a:xfrm>
              <a:prstGeom prst="rect">
                <a:avLst/>
              </a:prstGeom>
            </p:spPr>
          </p:pic>
          <p:pic>
            <p:nvPicPr>
              <p:cNvPr id="14" name="Picture 13" descr="バケツのポップコーンイラストのフリー素材｜イラストイメージ">
                <a:extLst>
                  <a:ext uri="{FF2B5EF4-FFF2-40B4-BE49-F238E27FC236}">
                    <a16:creationId xmlns:a16="http://schemas.microsoft.com/office/drawing/2014/main" id="{609D6662-75FE-4D0C-4AE6-818B7FCF6C50}"/>
                  </a:ext>
                </a:extLst>
              </p:cNvPr>
              <p:cNvPicPr>
                <a:picLocks noChangeAspect="1"/>
              </p:cNvPicPr>
              <p:nvPr/>
            </p:nvPicPr>
            <p:blipFill>
              <a:blip r:embed="rId2"/>
              <a:srcRect l="6731" r="6731" b="4307"/>
              <a:stretch>
                <a:fillRect/>
              </a:stretch>
            </p:blipFill>
            <p:spPr>
              <a:xfrm>
                <a:off x="11478755" y="3427062"/>
                <a:ext cx="423427" cy="353875"/>
              </a:xfrm>
              <a:prstGeom prst="rect">
                <a:avLst/>
              </a:prstGeom>
            </p:spPr>
          </p:pic>
          <p:pic>
            <p:nvPicPr>
              <p:cNvPr id="15" name="Picture 14" descr="バケツのポップコーンイラストのフリー素材｜イラストイメージ">
                <a:extLst>
                  <a:ext uri="{FF2B5EF4-FFF2-40B4-BE49-F238E27FC236}">
                    <a16:creationId xmlns:a16="http://schemas.microsoft.com/office/drawing/2014/main" id="{FFBB3C57-6E99-3572-39F1-183B6183DF06}"/>
                  </a:ext>
                </a:extLst>
              </p:cNvPr>
              <p:cNvPicPr>
                <a:picLocks noChangeAspect="1"/>
              </p:cNvPicPr>
              <p:nvPr/>
            </p:nvPicPr>
            <p:blipFill>
              <a:blip r:embed="rId2"/>
              <a:srcRect l="6731" r="6731" b="4307"/>
              <a:stretch>
                <a:fillRect/>
              </a:stretch>
            </p:blipFill>
            <p:spPr>
              <a:xfrm>
                <a:off x="11478755" y="3874737"/>
                <a:ext cx="423427" cy="353875"/>
              </a:xfrm>
              <a:prstGeom prst="rect">
                <a:avLst/>
              </a:prstGeom>
            </p:spPr>
          </p:pic>
          <p:pic>
            <p:nvPicPr>
              <p:cNvPr id="16" name="Picture 15" descr="バケツのポップコーンイラストのフリー素材｜イラストイメージ">
                <a:extLst>
                  <a:ext uri="{FF2B5EF4-FFF2-40B4-BE49-F238E27FC236}">
                    <a16:creationId xmlns:a16="http://schemas.microsoft.com/office/drawing/2014/main" id="{9E8781F7-7742-C437-782C-EE699599FDF2}"/>
                  </a:ext>
                </a:extLst>
              </p:cNvPr>
              <p:cNvPicPr>
                <a:picLocks noChangeAspect="1"/>
              </p:cNvPicPr>
              <p:nvPr/>
            </p:nvPicPr>
            <p:blipFill>
              <a:blip r:embed="rId2"/>
              <a:srcRect l="6731" r="6731" b="4307"/>
              <a:stretch>
                <a:fillRect/>
              </a:stretch>
            </p:blipFill>
            <p:spPr>
              <a:xfrm>
                <a:off x="11478755" y="4293837"/>
                <a:ext cx="423427" cy="353875"/>
              </a:xfrm>
              <a:prstGeom prst="rect">
                <a:avLst/>
              </a:prstGeom>
            </p:spPr>
          </p:pic>
          <p:pic>
            <p:nvPicPr>
              <p:cNvPr id="17" name="Picture 16" descr="バケツのポップコーンイラストのフリー素材｜イラストイメージ">
                <a:extLst>
                  <a:ext uri="{FF2B5EF4-FFF2-40B4-BE49-F238E27FC236}">
                    <a16:creationId xmlns:a16="http://schemas.microsoft.com/office/drawing/2014/main" id="{9D65EB29-1DCE-EA81-A224-F5F8B6FDCC78}"/>
                  </a:ext>
                </a:extLst>
              </p:cNvPr>
              <p:cNvPicPr>
                <a:picLocks noChangeAspect="1"/>
              </p:cNvPicPr>
              <p:nvPr/>
            </p:nvPicPr>
            <p:blipFill>
              <a:blip r:embed="rId2"/>
              <a:srcRect l="6731" r="6731" b="4307"/>
              <a:stretch>
                <a:fillRect/>
              </a:stretch>
            </p:blipFill>
            <p:spPr>
              <a:xfrm>
                <a:off x="11478755" y="5198712"/>
                <a:ext cx="423427" cy="353875"/>
              </a:xfrm>
              <a:prstGeom prst="rect">
                <a:avLst/>
              </a:prstGeom>
            </p:spPr>
          </p:pic>
          <p:pic>
            <p:nvPicPr>
              <p:cNvPr id="18" name="Picture 17" descr="バケツのポップコーンイラストのフリー素材｜イラストイメージ">
                <a:extLst>
                  <a:ext uri="{FF2B5EF4-FFF2-40B4-BE49-F238E27FC236}">
                    <a16:creationId xmlns:a16="http://schemas.microsoft.com/office/drawing/2014/main" id="{D2C91C4B-F5F0-1C16-ACAC-8B81D29C5353}"/>
                  </a:ext>
                </a:extLst>
              </p:cNvPr>
              <p:cNvPicPr>
                <a:picLocks noChangeAspect="1"/>
              </p:cNvPicPr>
              <p:nvPr/>
            </p:nvPicPr>
            <p:blipFill>
              <a:blip r:embed="rId2"/>
              <a:srcRect l="6731" r="6731" b="4307"/>
              <a:stretch>
                <a:fillRect/>
              </a:stretch>
            </p:blipFill>
            <p:spPr>
              <a:xfrm>
                <a:off x="11478755" y="6132162"/>
                <a:ext cx="423427" cy="353875"/>
              </a:xfrm>
              <a:prstGeom prst="rect">
                <a:avLst/>
              </a:prstGeom>
            </p:spPr>
          </p:pic>
          <p:pic>
            <p:nvPicPr>
              <p:cNvPr id="19" name="Picture 18" descr="バケツのポップコーンイラストのフリー素材｜イラストイメージ">
                <a:extLst>
                  <a:ext uri="{FF2B5EF4-FFF2-40B4-BE49-F238E27FC236}">
                    <a16:creationId xmlns:a16="http://schemas.microsoft.com/office/drawing/2014/main" id="{8E04F990-A815-135A-ABDE-DB7F5CA517E9}"/>
                  </a:ext>
                </a:extLst>
              </p:cNvPr>
              <p:cNvPicPr>
                <a:picLocks noChangeAspect="1"/>
              </p:cNvPicPr>
              <p:nvPr/>
            </p:nvPicPr>
            <p:blipFill>
              <a:blip r:embed="rId2"/>
              <a:srcRect l="6731" r="6731" b="4307"/>
              <a:stretch>
                <a:fillRect/>
              </a:stretch>
            </p:blipFill>
            <p:spPr>
              <a:xfrm>
                <a:off x="11478755" y="4722462"/>
                <a:ext cx="423427" cy="353875"/>
              </a:xfrm>
              <a:prstGeom prst="rect">
                <a:avLst/>
              </a:prstGeom>
            </p:spPr>
          </p:pic>
          <p:pic>
            <p:nvPicPr>
              <p:cNvPr id="20" name="Picture 19" descr="バケツのポップコーンイラストのフリー素材｜イラストイメージ">
                <a:extLst>
                  <a:ext uri="{FF2B5EF4-FFF2-40B4-BE49-F238E27FC236}">
                    <a16:creationId xmlns:a16="http://schemas.microsoft.com/office/drawing/2014/main" id="{2476CFB3-C0A3-7212-3B72-48BB15C9DE9C}"/>
                  </a:ext>
                </a:extLst>
              </p:cNvPr>
              <p:cNvPicPr>
                <a:picLocks noChangeAspect="1"/>
              </p:cNvPicPr>
              <p:nvPr/>
            </p:nvPicPr>
            <p:blipFill>
              <a:blip r:embed="rId2"/>
              <a:srcRect l="6731" r="6731" b="4307"/>
              <a:stretch>
                <a:fillRect/>
              </a:stretch>
            </p:blipFill>
            <p:spPr>
              <a:xfrm>
                <a:off x="11478755" y="5674962"/>
                <a:ext cx="423427" cy="353875"/>
              </a:xfrm>
              <a:prstGeom prst="rect">
                <a:avLst/>
              </a:prstGeom>
            </p:spPr>
          </p:pic>
        </p:grpSp>
      </p:grpSp>
    </p:spTree>
    <p:extLst>
      <p:ext uri="{BB962C8B-B14F-4D97-AF65-F5344CB8AC3E}">
        <p14:creationId xmlns:p14="http://schemas.microsoft.com/office/powerpoint/2010/main" val="37784538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B46B48-6038-D363-192E-443DAC5BAD5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920DD63-5835-18B1-A389-CB78F8ECB896}"/>
              </a:ext>
            </a:extLst>
          </p:cNvPr>
          <p:cNvSpPr>
            <a:spLocks noGrp="1"/>
          </p:cNvSpPr>
          <p:nvPr>
            <p:ph type="title"/>
          </p:nvPr>
        </p:nvSpPr>
        <p:spPr/>
        <p:txBody>
          <a:bodyPr/>
          <a:lstStyle/>
          <a:p>
            <a:r>
              <a:rPr kumimoji="1" lang="ja-JP" altLang="en-US"/>
              <a:t>主要な画面フロー</a:t>
            </a:r>
            <a:endParaRPr kumimoji="1" lang="en-US"/>
          </a:p>
        </p:txBody>
      </p:sp>
      <p:pic>
        <p:nvPicPr>
          <p:cNvPr id="5" name="コンテンツ プレースホルダー 4">
            <a:extLst>
              <a:ext uri="{FF2B5EF4-FFF2-40B4-BE49-F238E27FC236}">
                <a16:creationId xmlns:a16="http://schemas.microsoft.com/office/drawing/2014/main" id="{45D16BAB-3012-DD9A-C851-E53468A3504C}"/>
              </a:ext>
            </a:extLst>
          </p:cNvPr>
          <p:cNvPicPr>
            <a:picLocks noGrp="1" noChangeAspect="1"/>
          </p:cNvPicPr>
          <p:nvPr>
            <p:ph idx="1"/>
          </p:nvPr>
        </p:nvPicPr>
        <p:blipFill>
          <a:blip r:embed="rId2"/>
          <a:srcRect t="9222"/>
          <a:stretch/>
        </p:blipFill>
        <p:spPr>
          <a:xfrm>
            <a:off x="1571253" y="1907947"/>
            <a:ext cx="8237027" cy="4368451"/>
          </a:xfrm>
        </p:spPr>
      </p:pic>
      <p:sp>
        <p:nvSpPr>
          <p:cNvPr id="6" name="テキスト ボックス 5">
            <a:extLst>
              <a:ext uri="{FF2B5EF4-FFF2-40B4-BE49-F238E27FC236}">
                <a16:creationId xmlns:a16="http://schemas.microsoft.com/office/drawing/2014/main" id="{AD6EA8C2-9DB9-DFC1-78CA-84914C7BCBCC}"/>
              </a:ext>
            </a:extLst>
          </p:cNvPr>
          <p:cNvSpPr txBox="1"/>
          <p:nvPr/>
        </p:nvSpPr>
        <p:spPr>
          <a:xfrm>
            <a:off x="1285336" y="1414076"/>
            <a:ext cx="1107996" cy="369332"/>
          </a:xfrm>
          <a:prstGeom prst="rect">
            <a:avLst/>
          </a:prstGeom>
          <a:noFill/>
        </p:spPr>
        <p:txBody>
          <a:bodyPr wrap="none" rtlCol="0">
            <a:spAutoFit/>
          </a:bodyPr>
          <a:lstStyle/>
          <a:p>
            <a:r>
              <a:rPr kumimoji="1" lang="ja-JP" altLang="en-US"/>
              <a:t>商品一覧</a:t>
            </a:r>
          </a:p>
        </p:txBody>
      </p:sp>
      <p:grpSp>
        <p:nvGrpSpPr>
          <p:cNvPr id="8" name="Group 34">
            <a:extLst>
              <a:ext uri="{FF2B5EF4-FFF2-40B4-BE49-F238E27FC236}">
                <a16:creationId xmlns:a16="http://schemas.microsoft.com/office/drawing/2014/main" id="{B1E57455-CB12-0C32-B2DD-9A5067C79BA2}"/>
              </a:ext>
            </a:extLst>
          </p:cNvPr>
          <p:cNvGrpSpPr/>
          <p:nvPr/>
        </p:nvGrpSpPr>
        <p:grpSpPr>
          <a:xfrm>
            <a:off x="134480" y="225841"/>
            <a:ext cx="11923032" cy="6653313"/>
            <a:chOff x="134480" y="169512"/>
            <a:chExt cx="11805802" cy="6516544"/>
          </a:xfrm>
        </p:grpSpPr>
        <p:grpSp>
          <p:nvGrpSpPr>
            <p:cNvPr id="10" name="Group 4">
              <a:extLst>
                <a:ext uri="{FF2B5EF4-FFF2-40B4-BE49-F238E27FC236}">
                  <a16:creationId xmlns:a16="http://schemas.microsoft.com/office/drawing/2014/main" id="{8C8B6B21-4E42-E9D2-DD86-A0B3E9AE8FC6}"/>
                </a:ext>
              </a:extLst>
            </p:cNvPr>
            <p:cNvGrpSpPr/>
            <p:nvPr/>
          </p:nvGrpSpPr>
          <p:grpSpPr>
            <a:xfrm>
              <a:off x="11526380" y="169512"/>
              <a:ext cx="413902" cy="6497491"/>
              <a:chOff x="11478755" y="226662"/>
              <a:chExt cx="423427" cy="6259375"/>
            </a:xfrm>
          </p:grpSpPr>
          <p:pic>
            <p:nvPicPr>
              <p:cNvPr id="30" name="Picture 20" descr="バケツのポップコーンイラストのフリー素材｜イラストイメージ">
                <a:extLst>
                  <a:ext uri="{FF2B5EF4-FFF2-40B4-BE49-F238E27FC236}">
                    <a16:creationId xmlns:a16="http://schemas.microsoft.com/office/drawing/2014/main" id="{967EB28E-22EA-F061-B62C-FDE082C4D53D}"/>
                  </a:ext>
                </a:extLst>
              </p:cNvPr>
              <p:cNvPicPr>
                <a:picLocks noChangeAspect="1"/>
              </p:cNvPicPr>
              <p:nvPr/>
            </p:nvPicPr>
            <p:blipFill>
              <a:blip r:embed="rId3"/>
              <a:srcRect l="6731" r="6731" b="4307"/>
              <a:stretch>
                <a:fillRect/>
              </a:stretch>
            </p:blipFill>
            <p:spPr>
              <a:xfrm>
                <a:off x="11478755" y="226662"/>
                <a:ext cx="423427" cy="353875"/>
              </a:xfrm>
              <a:prstGeom prst="rect">
                <a:avLst/>
              </a:prstGeom>
            </p:spPr>
          </p:pic>
          <p:pic>
            <p:nvPicPr>
              <p:cNvPr id="31" name="Picture 21" descr="バケツのポップコーンイラストのフリー素材｜イラストイメージ">
                <a:extLst>
                  <a:ext uri="{FF2B5EF4-FFF2-40B4-BE49-F238E27FC236}">
                    <a16:creationId xmlns:a16="http://schemas.microsoft.com/office/drawing/2014/main" id="{07BAD03E-B322-428F-6DC6-C8B57D2A2D99}"/>
                  </a:ext>
                </a:extLst>
              </p:cNvPr>
              <p:cNvPicPr>
                <a:picLocks noChangeAspect="1"/>
              </p:cNvPicPr>
              <p:nvPr/>
            </p:nvPicPr>
            <p:blipFill>
              <a:blip r:embed="rId3"/>
              <a:srcRect l="6731" r="6731" b="4307"/>
              <a:stretch>
                <a:fillRect/>
              </a:stretch>
            </p:blipFill>
            <p:spPr>
              <a:xfrm>
                <a:off x="11478755" y="674337"/>
                <a:ext cx="423427" cy="353875"/>
              </a:xfrm>
              <a:prstGeom prst="rect">
                <a:avLst/>
              </a:prstGeom>
            </p:spPr>
          </p:pic>
          <p:pic>
            <p:nvPicPr>
              <p:cNvPr id="32" name="Picture 22" descr="バケツのポップコーンイラストのフリー素材｜イラストイメージ">
                <a:extLst>
                  <a:ext uri="{FF2B5EF4-FFF2-40B4-BE49-F238E27FC236}">
                    <a16:creationId xmlns:a16="http://schemas.microsoft.com/office/drawing/2014/main" id="{76923430-B0BB-23E7-0EA6-D8722D67D07C}"/>
                  </a:ext>
                </a:extLst>
              </p:cNvPr>
              <p:cNvPicPr>
                <a:picLocks noChangeAspect="1"/>
              </p:cNvPicPr>
              <p:nvPr/>
            </p:nvPicPr>
            <p:blipFill>
              <a:blip r:embed="rId3"/>
              <a:srcRect l="6731" r="6731" b="4307"/>
              <a:stretch>
                <a:fillRect/>
              </a:stretch>
            </p:blipFill>
            <p:spPr>
              <a:xfrm>
                <a:off x="11478755" y="1093437"/>
                <a:ext cx="423427" cy="353875"/>
              </a:xfrm>
              <a:prstGeom prst="rect">
                <a:avLst/>
              </a:prstGeom>
            </p:spPr>
          </p:pic>
          <p:pic>
            <p:nvPicPr>
              <p:cNvPr id="33" name="Picture 23" descr="バケツのポップコーンイラストのフリー素材｜イラストイメージ">
                <a:extLst>
                  <a:ext uri="{FF2B5EF4-FFF2-40B4-BE49-F238E27FC236}">
                    <a16:creationId xmlns:a16="http://schemas.microsoft.com/office/drawing/2014/main" id="{97D2DBEE-136B-7703-2551-EBEA0CEAF478}"/>
                  </a:ext>
                </a:extLst>
              </p:cNvPr>
              <p:cNvPicPr>
                <a:picLocks noChangeAspect="1"/>
              </p:cNvPicPr>
              <p:nvPr/>
            </p:nvPicPr>
            <p:blipFill>
              <a:blip r:embed="rId3"/>
              <a:srcRect l="6731" r="6731" b="4307"/>
              <a:stretch>
                <a:fillRect/>
              </a:stretch>
            </p:blipFill>
            <p:spPr>
              <a:xfrm>
                <a:off x="11478755" y="1998312"/>
                <a:ext cx="423427" cy="353875"/>
              </a:xfrm>
              <a:prstGeom prst="rect">
                <a:avLst/>
              </a:prstGeom>
            </p:spPr>
          </p:pic>
          <p:pic>
            <p:nvPicPr>
              <p:cNvPr id="34" name="Picture 24" descr="バケツのポップコーンイラストのフリー素材｜イラストイメージ">
                <a:extLst>
                  <a:ext uri="{FF2B5EF4-FFF2-40B4-BE49-F238E27FC236}">
                    <a16:creationId xmlns:a16="http://schemas.microsoft.com/office/drawing/2014/main" id="{07BB95EC-EDDB-95A9-4FD2-811A6B3BC82D}"/>
                  </a:ext>
                </a:extLst>
              </p:cNvPr>
              <p:cNvPicPr>
                <a:picLocks noChangeAspect="1"/>
              </p:cNvPicPr>
              <p:nvPr/>
            </p:nvPicPr>
            <p:blipFill>
              <a:blip r:embed="rId3"/>
              <a:srcRect l="6731" r="6731" b="4307"/>
              <a:stretch>
                <a:fillRect/>
              </a:stretch>
            </p:blipFill>
            <p:spPr>
              <a:xfrm>
                <a:off x="11478755" y="2931762"/>
                <a:ext cx="423427" cy="353875"/>
              </a:xfrm>
              <a:prstGeom prst="rect">
                <a:avLst/>
              </a:prstGeom>
            </p:spPr>
          </p:pic>
          <p:pic>
            <p:nvPicPr>
              <p:cNvPr id="35" name="Picture 25" descr="バケツのポップコーンイラストのフリー素材｜イラストイメージ">
                <a:extLst>
                  <a:ext uri="{FF2B5EF4-FFF2-40B4-BE49-F238E27FC236}">
                    <a16:creationId xmlns:a16="http://schemas.microsoft.com/office/drawing/2014/main" id="{8C6E1679-7DF0-8930-C52D-F5EE303CE0A0}"/>
                  </a:ext>
                </a:extLst>
              </p:cNvPr>
              <p:cNvPicPr>
                <a:picLocks noChangeAspect="1"/>
              </p:cNvPicPr>
              <p:nvPr/>
            </p:nvPicPr>
            <p:blipFill>
              <a:blip r:embed="rId3"/>
              <a:srcRect l="6731" r="6731" b="4307"/>
              <a:stretch>
                <a:fillRect/>
              </a:stretch>
            </p:blipFill>
            <p:spPr>
              <a:xfrm>
                <a:off x="11478755" y="1522062"/>
                <a:ext cx="423427" cy="353875"/>
              </a:xfrm>
              <a:prstGeom prst="rect">
                <a:avLst/>
              </a:prstGeom>
            </p:spPr>
          </p:pic>
          <p:pic>
            <p:nvPicPr>
              <p:cNvPr id="36" name="Picture 26" descr="バケツのポップコーンイラストのフリー素材｜イラストイメージ">
                <a:extLst>
                  <a:ext uri="{FF2B5EF4-FFF2-40B4-BE49-F238E27FC236}">
                    <a16:creationId xmlns:a16="http://schemas.microsoft.com/office/drawing/2014/main" id="{F98E05A9-F86D-5C00-55F9-8980C2CA5F29}"/>
                  </a:ext>
                </a:extLst>
              </p:cNvPr>
              <p:cNvPicPr>
                <a:picLocks noChangeAspect="1"/>
              </p:cNvPicPr>
              <p:nvPr/>
            </p:nvPicPr>
            <p:blipFill>
              <a:blip r:embed="rId3"/>
              <a:srcRect l="6731" r="6731" b="4307"/>
              <a:stretch>
                <a:fillRect/>
              </a:stretch>
            </p:blipFill>
            <p:spPr>
              <a:xfrm>
                <a:off x="11478755" y="2474562"/>
                <a:ext cx="423427" cy="353875"/>
              </a:xfrm>
              <a:prstGeom prst="rect">
                <a:avLst/>
              </a:prstGeom>
            </p:spPr>
          </p:pic>
          <p:pic>
            <p:nvPicPr>
              <p:cNvPr id="37" name="Picture 27" descr="バケツのポップコーンイラストのフリー素材｜イラストイメージ">
                <a:extLst>
                  <a:ext uri="{FF2B5EF4-FFF2-40B4-BE49-F238E27FC236}">
                    <a16:creationId xmlns:a16="http://schemas.microsoft.com/office/drawing/2014/main" id="{BDC66E98-84BF-2911-8EFF-A1007306923D}"/>
                  </a:ext>
                </a:extLst>
              </p:cNvPr>
              <p:cNvPicPr>
                <a:picLocks noChangeAspect="1"/>
              </p:cNvPicPr>
              <p:nvPr/>
            </p:nvPicPr>
            <p:blipFill>
              <a:blip r:embed="rId3"/>
              <a:srcRect l="6731" r="6731" b="4307"/>
              <a:stretch>
                <a:fillRect/>
              </a:stretch>
            </p:blipFill>
            <p:spPr>
              <a:xfrm>
                <a:off x="11478755" y="3427062"/>
                <a:ext cx="423427" cy="353875"/>
              </a:xfrm>
              <a:prstGeom prst="rect">
                <a:avLst/>
              </a:prstGeom>
            </p:spPr>
          </p:pic>
          <p:pic>
            <p:nvPicPr>
              <p:cNvPr id="38" name="Picture 28" descr="バケツのポップコーンイラストのフリー素材｜イラストイメージ">
                <a:extLst>
                  <a:ext uri="{FF2B5EF4-FFF2-40B4-BE49-F238E27FC236}">
                    <a16:creationId xmlns:a16="http://schemas.microsoft.com/office/drawing/2014/main" id="{62604F0A-D308-0601-13D6-A1686737C9AA}"/>
                  </a:ext>
                </a:extLst>
              </p:cNvPr>
              <p:cNvPicPr>
                <a:picLocks noChangeAspect="1"/>
              </p:cNvPicPr>
              <p:nvPr/>
            </p:nvPicPr>
            <p:blipFill>
              <a:blip r:embed="rId3"/>
              <a:srcRect l="6731" r="6731" b="4307"/>
              <a:stretch>
                <a:fillRect/>
              </a:stretch>
            </p:blipFill>
            <p:spPr>
              <a:xfrm>
                <a:off x="11478755" y="3874737"/>
                <a:ext cx="423427" cy="353875"/>
              </a:xfrm>
              <a:prstGeom prst="rect">
                <a:avLst/>
              </a:prstGeom>
            </p:spPr>
          </p:pic>
          <p:pic>
            <p:nvPicPr>
              <p:cNvPr id="39" name="Picture 29" descr="バケツのポップコーンイラストのフリー素材｜イラストイメージ">
                <a:extLst>
                  <a:ext uri="{FF2B5EF4-FFF2-40B4-BE49-F238E27FC236}">
                    <a16:creationId xmlns:a16="http://schemas.microsoft.com/office/drawing/2014/main" id="{16E117F1-7FCE-BFDC-4F94-C6F3BC8EF4DA}"/>
                  </a:ext>
                </a:extLst>
              </p:cNvPr>
              <p:cNvPicPr>
                <a:picLocks noChangeAspect="1"/>
              </p:cNvPicPr>
              <p:nvPr/>
            </p:nvPicPr>
            <p:blipFill>
              <a:blip r:embed="rId3"/>
              <a:srcRect l="6731" r="6731" b="4307"/>
              <a:stretch>
                <a:fillRect/>
              </a:stretch>
            </p:blipFill>
            <p:spPr>
              <a:xfrm>
                <a:off x="11478755" y="4293837"/>
                <a:ext cx="423427" cy="353875"/>
              </a:xfrm>
              <a:prstGeom prst="rect">
                <a:avLst/>
              </a:prstGeom>
            </p:spPr>
          </p:pic>
          <p:pic>
            <p:nvPicPr>
              <p:cNvPr id="40" name="Picture 30" descr="バケツのポップコーンイラストのフリー素材｜イラストイメージ">
                <a:extLst>
                  <a:ext uri="{FF2B5EF4-FFF2-40B4-BE49-F238E27FC236}">
                    <a16:creationId xmlns:a16="http://schemas.microsoft.com/office/drawing/2014/main" id="{32FA9FFF-1A86-9049-3549-8D6C193D6C41}"/>
                  </a:ext>
                </a:extLst>
              </p:cNvPr>
              <p:cNvPicPr>
                <a:picLocks noChangeAspect="1"/>
              </p:cNvPicPr>
              <p:nvPr/>
            </p:nvPicPr>
            <p:blipFill>
              <a:blip r:embed="rId3"/>
              <a:srcRect l="6731" r="6731" b="4307"/>
              <a:stretch>
                <a:fillRect/>
              </a:stretch>
            </p:blipFill>
            <p:spPr>
              <a:xfrm>
                <a:off x="11478755" y="5198712"/>
                <a:ext cx="423427" cy="353875"/>
              </a:xfrm>
              <a:prstGeom prst="rect">
                <a:avLst/>
              </a:prstGeom>
            </p:spPr>
          </p:pic>
          <p:pic>
            <p:nvPicPr>
              <p:cNvPr id="41" name="Picture 31" descr="バケツのポップコーンイラストのフリー素材｜イラストイメージ">
                <a:extLst>
                  <a:ext uri="{FF2B5EF4-FFF2-40B4-BE49-F238E27FC236}">
                    <a16:creationId xmlns:a16="http://schemas.microsoft.com/office/drawing/2014/main" id="{3126C05B-B335-AD17-BE40-60C2834555F5}"/>
                  </a:ext>
                </a:extLst>
              </p:cNvPr>
              <p:cNvPicPr>
                <a:picLocks noChangeAspect="1"/>
              </p:cNvPicPr>
              <p:nvPr/>
            </p:nvPicPr>
            <p:blipFill>
              <a:blip r:embed="rId3"/>
              <a:srcRect l="6731" r="6731" b="4307"/>
              <a:stretch>
                <a:fillRect/>
              </a:stretch>
            </p:blipFill>
            <p:spPr>
              <a:xfrm>
                <a:off x="11478755" y="6132162"/>
                <a:ext cx="423427" cy="353875"/>
              </a:xfrm>
              <a:prstGeom prst="rect">
                <a:avLst/>
              </a:prstGeom>
            </p:spPr>
          </p:pic>
          <p:pic>
            <p:nvPicPr>
              <p:cNvPr id="42" name="Picture 32" descr="バケツのポップコーンイラストのフリー素材｜イラストイメージ">
                <a:extLst>
                  <a:ext uri="{FF2B5EF4-FFF2-40B4-BE49-F238E27FC236}">
                    <a16:creationId xmlns:a16="http://schemas.microsoft.com/office/drawing/2014/main" id="{5F67F39C-9187-D018-A5EF-2C45503C5DB8}"/>
                  </a:ext>
                </a:extLst>
              </p:cNvPr>
              <p:cNvPicPr>
                <a:picLocks noChangeAspect="1"/>
              </p:cNvPicPr>
              <p:nvPr/>
            </p:nvPicPr>
            <p:blipFill>
              <a:blip r:embed="rId3"/>
              <a:srcRect l="6731" r="6731" b="4307"/>
              <a:stretch>
                <a:fillRect/>
              </a:stretch>
            </p:blipFill>
            <p:spPr>
              <a:xfrm>
                <a:off x="11478755" y="4722462"/>
                <a:ext cx="423427" cy="353875"/>
              </a:xfrm>
              <a:prstGeom prst="rect">
                <a:avLst/>
              </a:prstGeom>
            </p:spPr>
          </p:pic>
          <p:pic>
            <p:nvPicPr>
              <p:cNvPr id="43" name="Picture 33" descr="バケツのポップコーンイラストのフリー素材｜イラストイメージ">
                <a:extLst>
                  <a:ext uri="{FF2B5EF4-FFF2-40B4-BE49-F238E27FC236}">
                    <a16:creationId xmlns:a16="http://schemas.microsoft.com/office/drawing/2014/main" id="{2FA8C46E-02A8-CDE1-B01C-7E1C0AC846DD}"/>
                  </a:ext>
                </a:extLst>
              </p:cNvPr>
              <p:cNvPicPr>
                <a:picLocks noChangeAspect="1"/>
              </p:cNvPicPr>
              <p:nvPr/>
            </p:nvPicPr>
            <p:blipFill>
              <a:blip r:embed="rId3"/>
              <a:srcRect l="6731" r="6731" b="4307"/>
              <a:stretch>
                <a:fillRect/>
              </a:stretch>
            </p:blipFill>
            <p:spPr>
              <a:xfrm>
                <a:off x="11478755" y="5674962"/>
                <a:ext cx="423427" cy="353875"/>
              </a:xfrm>
              <a:prstGeom prst="rect">
                <a:avLst/>
              </a:prstGeom>
            </p:spPr>
          </p:pic>
        </p:grpSp>
        <p:grpSp>
          <p:nvGrpSpPr>
            <p:cNvPr id="12" name="Group 5">
              <a:extLst>
                <a:ext uri="{FF2B5EF4-FFF2-40B4-BE49-F238E27FC236}">
                  <a16:creationId xmlns:a16="http://schemas.microsoft.com/office/drawing/2014/main" id="{11C6975F-1835-0818-775F-C814FBBC9D82}"/>
                </a:ext>
              </a:extLst>
            </p:cNvPr>
            <p:cNvGrpSpPr/>
            <p:nvPr/>
          </p:nvGrpSpPr>
          <p:grpSpPr>
            <a:xfrm>
              <a:off x="134480" y="169512"/>
              <a:ext cx="423427" cy="6516544"/>
              <a:chOff x="11478755" y="226662"/>
              <a:chExt cx="423427" cy="6259375"/>
            </a:xfrm>
          </p:grpSpPr>
          <p:pic>
            <p:nvPicPr>
              <p:cNvPr id="14" name="Picture 6" descr="バケツのポップコーンイラストのフリー素材｜イラストイメージ">
                <a:extLst>
                  <a:ext uri="{FF2B5EF4-FFF2-40B4-BE49-F238E27FC236}">
                    <a16:creationId xmlns:a16="http://schemas.microsoft.com/office/drawing/2014/main" id="{63C891AF-485C-1153-CF1A-AEEE6F5DFE40}"/>
                  </a:ext>
                </a:extLst>
              </p:cNvPr>
              <p:cNvPicPr>
                <a:picLocks noChangeAspect="1"/>
              </p:cNvPicPr>
              <p:nvPr/>
            </p:nvPicPr>
            <p:blipFill>
              <a:blip r:embed="rId3"/>
              <a:srcRect l="6731" r="6731" b="4307"/>
              <a:stretch>
                <a:fillRect/>
              </a:stretch>
            </p:blipFill>
            <p:spPr>
              <a:xfrm>
                <a:off x="11478755" y="226662"/>
                <a:ext cx="423427" cy="353875"/>
              </a:xfrm>
              <a:prstGeom prst="rect">
                <a:avLst/>
              </a:prstGeom>
            </p:spPr>
          </p:pic>
          <p:pic>
            <p:nvPicPr>
              <p:cNvPr id="16" name="Picture 7" descr="バケツのポップコーンイラストのフリー素材｜イラストイメージ">
                <a:extLst>
                  <a:ext uri="{FF2B5EF4-FFF2-40B4-BE49-F238E27FC236}">
                    <a16:creationId xmlns:a16="http://schemas.microsoft.com/office/drawing/2014/main" id="{030FBC49-0BFF-BAAD-ADCB-4A5404900BD3}"/>
                  </a:ext>
                </a:extLst>
              </p:cNvPr>
              <p:cNvPicPr>
                <a:picLocks noChangeAspect="1"/>
              </p:cNvPicPr>
              <p:nvPr/>
            </p:nvPicPr>
            <p:blipFill>
              <a:blip r:embed="rId3"/>
              <a:srcRect l="6731" r="6731" b="4307"/>
              <a:stretch>
                <a:fillRect/>
              </a:stretch>
            </p:blipFill>
            <p:spPr>
              <a:xfrm>
                <a:off x="11478755" y="674337"/>
                <a:ext cx="423427" cy="353875"/>
              </a:xfrm>
              <a:prstGeom prst="rect">
                <a:avLst/>
              </a:prstGeom>
            </p:spPr>
          </p:pic>
          <p:pic>
            <p:nvPicPr>
              <p:cNvPr id="18" name="Picture 8" descr="バケツのポップコーンイラストのフリー素材｜イラストイメージ">
                <a:extLst>
                  <a:ext uri="{FF2B5EF4-FFF2-40B4-BE49-F238E27FC236}">
                    <a16:creationId xmlns:a16="http://schemas.microsoft.com/office/drawing/2014/main" id="{7C65B283-600C-D1F4-3D96-5C4EF4D7FDE7}"/>
                  </a:ext>
                </a:extLst>
              </p:cNvPr>
              <p:cNvPicPr>
                <a:picLocks noChangeAspect="1"/>
              </p:cNvPicPr>
              <p:nvPr/>
            </p:nvPicPr>
            <p:blipFill>
              <a:blip r:embed="rId3"/>
              <a:srcRect l="6731" r="6731" b="4307"/>
              <a:stretch>
                <a:fillRect/>
              </a:stretch>
            </p:blipFill>
            <p:spPr>
              <a:xfrm>
                <a:off x="11478755" y="1093437"/>
                <a:ext cx="423427" cy="353875"/>
              </a:xfrm>
              <a:prstGeom prst="rect">
                <a:avLst/>
              </a:prstGeom>
            </p:spPr>
          </p:pic>
          <p:pic>
            <p:nvPicPr>
              <p:cNvPr id="19" name="Picture 9" descr="バケツのポップコーンイラストのフリー素材｜イラストイメージ">
                <a:extLst>
                  <a:ext uri="{FF2B5EF4-FFF2-40B4-BE49-F238E27FC236}">
                    <a16:creationId xmlns:a16="http://schemas.microsoft.com/office/drawing/2014/main" id="{EB2A9A53-D943-08BD-B38F-50EE0DA7C207}"/>
                  </a:ext>
                </a:extLst>
              </p:cNvPr>
              <p:cNvPicPr>
                <a:picLocks noChangeAspect="1"/>
              </p:cNvPicPr>
              <p:nvPr/>
            </p:nvPicPr>
            <p:blipFill>
              <a:blip r:embed="rId3"/>
              <a:srcRect l="6731" r="6731" b="4307"/>
              <a:stretch>
                <a:fillRect/>
              </a:stretch>
            </p:blipFill>
            <p:spPr>
              <a:xfrm>
                <a:off x="11478755" y="1998312"/>
                <a:ext cx="423427" cy="353875"/>
              </a:xfrm>
              <a:prstGeom prst="rect">
                <a:avLst/>
              </a:prstGeom>
            </p:spPr>
          </p:pic>
          <p:pic>
            <p:nvPicPr>
              <p:cNvPr id="20" name="Picture 10" descr="バケツのポップコーンイラストのフリー素材｜イラストイメージ">
                <a:extLst>
                  <a:ext uri="{FF2B5EF4-FFF2-40B4-BE49-F238E27FC236}">
                    <a16:creationId xmlns:a16="http://schemas.microsoft.com/office/drawing/2014/main" id="{7A094BB9-EC55-C749-FCC3-256E531214D0}"/>
                  </a:ext>
                </a:extLst>
              </p:cNvPr>
              <p:cNvPicPr>
                <a:picLocks noChangeAspect="1"/>
              </p:cNvPicPr>
              <p:nvPr/>
            </p:nvPicPr>
            <p:blipFill>
              <a:blip r:embed="rId3"/>
              <a:srcRect l="6731" r="6731" b="4307"/>
              <a:stretch>
                <a:fillRect/>
              </a:stretch>
            </p:blipFill>
            <p:spPr>
              <a:xfrm>
                <a:off x="11478755" y="2931762"/>
                <a:ext cx="423427" cy="353875"/>
              </a:xfrm>
              <a:prstGeom prst="rect">
                <a:avLst/>
              </a:prstGeom>
            </p:spPr>
          </p:pic>
          <p:pic>
            <p:nvPicPr>
              <p:cNvPr id="21" name="Picture 11" descr="バケツのポップコーンイラストのフリー素材｜イラストイメージ">
                <a:extLst>
                  <a:ext uri="{FF2B5EF4-FFF2-40B4-BE49-F238E27FC236}">
                    <a16:creationId xmlns:a16="http://schemas.microsoft.com/office/drawing/2014/main" id="{8B05976A-65BB-5D2C-5FE8-111679B224A8}"/>
                  </a:ext>
                </a:extLst>
              </p:cNvPr>
              <p:cNvPicPr>
                <a:picLocks noChangeAspect="1"/>
              </p:cNvPicPr>
              <p:nvPr/>
            </p:nvPicPr>
            <p:blipFill>
              <a:blip r:embed="rId3"/>
              <a:srcRect l="6731" r="6731" b="4307"/>
              <a:stretch>
                <a:fillRect/>
              </a:stretch>
            </p:blipFill>
            <p:spPr>
              <a:xfrm>
                <a:off x="11478755" y="1522062"/>
                <a:ext cx="423427" cy="353875"/>
              </a:xfrm>
              <a:prstGeom prst="rect">
                <a:avLst/>
              </a:prstGeom>
            </p:spPr>
          </p:pic>
          <p:pic>
            <p:nvPicPr>
              <p:cNvPr id="22" name="Picture 12" descr="バケツのポップコーンイラストのフリー素材｜イラストイメージ">
                <a:extLst>
                  <a:ext uri="{FF2B5EF4-FFF2-40B4-BE49-F238E27FC236}">
                    <a16:creationId xmlns:a16="http://schemas.microsoft.com/office/drawing/2014/main" id="{1FD3B15C-6F47-9450-66F2-01F0EC1E01D4}"/>
                  </a:ext>
                </a:extLst>
              </p:cNvPr>
              <p:cNvPicPr>
                <a:picLocks noChangeAspect="1"/>
              </p:cNvPicPr>
              <p:nvPr/>
            </p:nvPicPr>
            <p:blipFill>
              <a:blip r:embed="rId3"/>
              <a:srcRect l="6731" r="6731" b="4307"/>
              <a:stretch>
                <a:fillRect/>
              </a:stretch>
            </p:blipFill>
            <p:spPr>
              <a:xfrm>
                <a:off x="11478755" y="2474562"/>
                <a:ext cx="423427" cy="353875"/>
              </a:xfrm>
              <a:prstGeom prst="rect">
                <a:avLst/>
              </a:prstGeom>
            </p:spPr>
          </p:pic>
          <p:pic>
            <p:nvPicPr>
              <p:cNvPr id="23" name="Picture 13" descr="バケツのポップコーンイラストのフリー素材｜イラストイメージ">
                <a:extLst>
                  <a:ext uri="{FF2B5EF4-FFF2-40B4-BE49-F238E27FC236}">
                    <a16:creationId xmlns:a16="http://schemas.microsoft.com/office/drawing/2014/main" id="{F1E2AA2F-26D6-4B22-2ECC-8D6227A506DB}"/>
                  </a:ext>
                </a:extLst>
              </p:cNvPr>
              <p:cNvPicPr>
                <a:picLocks noChangeAspect="1"/>
              </p:cNvPicPr>
              <p:nvPr/>
            </p:nvPicPr>
            <p:blipFill>
              <a:blip r:embed="rId3"/>
              <a:srcRect l="6731" r="6731" b="4307"/>
              <a:stretch>
                <a:fillRect/>
              </a:stretch>
            </p:blipFill>
            <p:spPr>
              <a:xfrm>
                <a:off x="11478755" y="3427062"/>
                <a:ext cx="423427" cy="353875"/>
              </a:xfrm>
              <a:prstGeom prst="rect">
                <a:avLst/>
              </a:prstGeom>
            </p:spPr>
          </p:pic>
          <p:pic>
            <p:nvPicPr>
              <p:cNvPr id="24" name="Picture 14" descr="バケツのポップコーンイラストのフリー素材｜イラストイメージ">
                <a:extLst>
                  <a:ext uri="{FF2B5EF4-FFF2-40B4-BE49-F238E27FC236}">
                    <a16:creationId xmlns:a16="http://schemas.microsoft.com/office/drawing/2014/main" id="{884A1303-7CBB-253C-D0AE-BD7344EF214F}"/>
                  </a:ext>
                </a:extLst>
              </p:cNvPr>
              <p:cNvPicPr>
                <a:picLocks noChangeAspect="1"/>
              </p:cNvPicPr>
              <p:nvPr/>
            </p:nvPicPr>
            <p:blipFill>
              <a:blip r:embed="rId3"/>
              <a:srcRect l="6731" r="6731" b="4307"/>
              <a:stretch>
                <a:fillRect/>
              </a:stretch>
            </p:blipFill>
            <p:spPr>
              <a:xfrm>
                <a:off x="11478755" y="3874737"/>
                <a:ext cx="423427" cy="353875"/>
              </a:xfrm>
              <a:prstGeom prst="rect">
                <a:avLst/>
              </a:prstGeom>
            </p:spPr>
          </p:pic>
          <p:pic>
            <p:nvPicPr>
              <p:cNvPr id="25" name="Picture 15" descr="バケツのポップコーンイラストのフリー素材｜イラストイメージ">
                <a:extLst>
                  <a:ext uri="{FF2B5EF4-FFF2-40B4-BE49-F238E27FC236}">
                    <a16:creationId xmlns:a16="http://schemas.microsoft.com/office/drawing/2014/main" id="{729CF5F0-F7DB-6B92-AC2F-43B35A709DBF}"/>
                  </a:ext>
                </a:extLst>
              </p:cNvPr>
              <p:cNvPicPr>
                <a:picLocks noChangeAspect="1"/>
              </p:cNvPicPr>
              <p:nvPr/>
            </p:nvPicPr>
            <p:blipFill>
              <a:blip r:embed="rId3"/>
              <a:srcRect l="6731" r="6731" b="4307"/>
              <a:stretch>
                <a:fillRect/>
              </a:stretch>
            </p:blipFill>
            <p:spPr>
              <a:xfrm>
                <a:off x="11478755" y="4293837"/>
                <a:ext cx="423427" cy="353875"/>
              </a:xfrm>
              <a:prstGeom prst="rect">
                <a:avLst/>
              </a:prstGeom>
            </p:spPr>
          </p:pic>
          <p:pic>
            <p:nvPicPr>
              <p:cNvPr id="26" name="Picture 16" descr="バケツのポップコーンイラストのフリー素材｜イラストイメージ">
                <a:extLst>
                  <a:ext uri="{FF2B5EF4-FFF2-40B4-BE49-F238E27FC236}">
                    <a16:creationId xmlns:a16="http://schemas.microsoft.com/office/drawing/2014/main" id="{8F24539E-AB10-FDF5-377E-48182F140A10}"/>
                  </a:ext>
                </a:extLst>
              </p:cNvPr>
              <p:cNvPicPr>
                <a:picLocks noChangeAspect="1"/>
              </p:cNvPicPr>
              <p:nvPr/>
            </p:nvPicPr>
            <p:blipFill>
              <a:blip r:embed="rId3"/>
              <a:srcRect l="6731" r="6731" b="4307"/>
              <a:stretch>
                <a:fillRect/>
              </a:stretch>
            </p:blipFill>
            <p:spPr>
              <a:xfrm>
                <a:off x="11478755" y="5198712"/>
                <a:ext cx="423427" cy="353875"/>
              </a:xfrm>
              <a:prstGeom prst="rect">
                <a:avLst/>
              </a:prstGeom>
            </p:spPr>
          </p:pic>
          <p:pic>
            <p:nvPicPr>
              <p:cNvPr id="27" name="Picture 17" descr="バケツのポップコーンイラストのフリー素材｜イラストイメージ">
                <a:extLst>
                  <a:ext uri="{FF2B5EF4-FFF2-40B4-BE49-F238E27FC236}">
                    <a16:creationId xmlns:a16="http://schemas.microsoft.com/office/drawing/2014/main" id="{566EDE09-0544-0D46-C225-8C4ECE04257F}"/>
                  </a:ext>
                </a:extLst>
              </p:cNvPr>
              <p:cNvPicPr>
                <a:picLocks noChangeAspect="1"/>
              </p:cNvPicPr>
              <p:nvPr/>
            </p:nvPicPr>
            <p:blipFill>
              <a:blip r:embed="rId3"/>
              <a:srcRect l="6731" r="6731" b="4307"/>
              <a:stretch>
                <a:fillRect/>
              </a:stretch>
            </p:blipFill>
            <p:spPr>
              <a:xfrm>
                <a:off x="11478755" y="6132162"/>
                <a:ext cx="423427" cy="353875"/>
              </a:xfrm>
              <a:prstGeom prst="rect">
                <a:avLst/>
              </a:prstGeom>
            </p:spPr>
          </p:pic>
          <p:pic>
            <p:nvPicPr>
              <p:cNvPr id="28" name="Picture 18" descr="バケツのポップコーンイラストのフリー素材｜イラストイメージ">
                <a:extLst>
                  <a:ext uri="{FF2B5EF4-FFF2-40B4-BE49-F238E27FC236}">
                    <a16:creationId xmlns:a16="http://schemas.microsoft.com/office/drawing/2014/main" id="{30E2E7C8-6C28-466F-BCD1-AED27D22F804}"/>
                  </a:ext>
                </a:extLst>
              </p:cNvPr>
              <p:cNvPicPr>
                <a:picLocks noChangeAspect="1"/>
              </p:cNvPicPr>
              <p:nvPr/>
            </p:nvPicPr>
            <p:blipFill>
              <a:blip r:embed="rId3"/>
              <a:srcRect l="6731" r="6731" b="4307"/>
              <a:stretch>
                <a:fillRect/>
              </a:stretch>
            </p:blipFill>
            <p:spPr>
              <a:xfrm>
                <a:off x="11478755" y="4722462"/>
                <a:ext cx="423427" cy="353875"/>
              </a:xfrm>
              <a:prstGeom prst="rect">
                <a:avLst/>
              </a:prstGeom>
            </p:spPr>
          </p:pic>
          <p:pic>
            <p:nvPicPr>
              <p:cNvPr id="29" name="Picture 19" descr="バケツのポップコーンイラストのフリー素材｜イラストイメージ">
                <a:extLst>
                  <a:ext uri="{FF2B5EF4-FFF2-40B4-BE49-F238E27FC236}">
                    <a16:creationId xmlns:a16="http://schemas.microsoft.com/office/drawing/2014/main" id="{9834A39B-53EE-1DA9-3674-1A962067E322}"/>
                  </a:ext>
                </a:extLst>
              </p:cNvPr>
              <p:cNvPicPr>
                <a:picLocks noChangeAspect="1"/>
              </p:cNvPicPr>
              <p:nvPr/>
            </p:nvPicPr>
            <p:blipFill>
              <a:blip r:embed="rId3"/>
              <a:srcRect l="6731" r="6731" b="4307"/>
              <a:stretch>
                <a:fillRect/>
              </a:stretch>
            </p:blipFill>
            <p:spPr>
              <a:xfrm>
                <a:off x="11478755" y="5674962"/>
                <a:ext cx="423427" cy="353875"/>
              </a:xfrm>
              <a:prstGeom prst="rect">
                <a:avLst/>
              </a:prstGeom>
            </p:spPr>
          </p:pic>
        </p:grpSp>
      </p:grpSp>
    </p:spTree>
    <p:extLst>
      <p:ext uri="{BB962C8B-B14F-4D97-AF65-F5344CB8AC3E}">
        <p14:creationId xmlns:p14="http://schemas.microsoft.com/office/powerpoint/2010/main" val="18676038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a:extLst>
              <a:ext uri="{FF2B5EF4-FFF2-40B4-BE49-F238E27FC236}">
                <a16:creationId xmlns:a16="http://schemas.microsoft.com/office/drawing/2014/main" id="{31273896-16E0-69FE-121A-6B8DA4D7EDE6}"/>
              </a:ext>
            </a:extLst>
          </p:cNvPr>
          <p:cNvPicPr>
            <a:picLocks noChangeAspect="1"/>
          </p:cNvPicPr>
          <p:nvPr/>
        </p:nvPicPr>
        <p:blipFill>
          <a:blip r:embed="rId2"/>
          <a:srcRect t="9307"/>
          <a:stretch/>
        </p:blipFill>
        <p:spPr>
          <a:xfrm>
            <a:off x="1096498" y="1058094"/>
            <a:ext cx="10008615" cy="5332822"/>
          </a:xfrm>
          <a:prstGeom prst="rect">
            <a:avLst/>
          </a:prstGeom>
        </p:spPr>
      </p:pic>
      <p:sp>
        <p:nvSpPr>
          <p:cNvPr id="2" name="テキスト ボックス 1">
            <a:extLst>
              <a:ext uri="{FF2B5EF4-FFF2-40B4-BE49-F238E27FC236}">
                <a16:creationId xmlns:a16="http://schemas.microsoft.com/office/drawing/2014/main" id="{CAF6FC95-21FF-12C6-610F-556F18B2F918}"/>
              </a:ext>
            </a:extLst>
          </p:cNvPr>
          <p:cNvSpPr txBox="1"/>
          <p:nvPr/>
        </p:nvSpPr>
        <p:spPr>
          <a:xfrm>
            <a:off x="1181817" y="498381"/>
            <a:ext cx="1107996" cy="369332"/>
          </a:xfrm>
          <a:prstGeom prst="rect">
            <a:avLst/>
          </a:prstGeom>
          <a:noFill/>
        </p:spPr>
        <p:txBody>
          <a:bodyPr wrap="none" rtlCol="0">
            <a:spAutoFit/>
          </a:bodyPr>
          <a:lstStyle/>
          <a:p>
            <a:r>
              <a:rPr kumimoji="1" lang="ja-JP" altLang="en-US"/>
              <a:t>商品詳細</a:t>
            </a:r>
          </a:p>
        </p:txBody>
      </p:sp>
      <p:grpSp>
        <p:nvGrpSpPr>
          <p:cNvPr id="3" name="Group 34">
            <a:extLst>
              <a:ext uri="{FF2B5EF4-FFF2-40B4-BE49-F238E27FC236}">
                <a16:creationId xmlns:a16="http://schemas.microsoft.com/office/drawing/2014/main" id="{B20C714D-0748-09F9-0433-92F3BF11751C}"/>
              </a:ext>
            </a:extLst>
          </p:cNvPr>
          <p:cNvGrpSpPr/>
          <p:nvPr/>
        </p:nvGrpSpPr>
        <p:grpSpPr>
          <a:xfrm>
            <a:off x="134480" y="208589"/>
            <a:ext cx="11923032" cy="6653313"/>
            <a:chOff x="134480" y="169512"/>
            <a:chExt cx="11805802" cy="6516544"/>
          </a:xfrm>
        </p:grpSpPr>
        <p:grpSp>
          <p:nvGrpSpPr>
            <p:cNvPr id="4" name="Group 4">
              <a:extLst>
                <a:ext uri="{FF2B5EF4-FFF2-40B4-BE49-F238E27FC236}">
                  <a16:creationId xmlns:a16="http://schemas.microsoft.com/office/drawing/2014/main" id="{016F2EEB-FC44-26B0-F144-D90B72946FDF}"/>
                </a:ext>
              </a:extLst>
            </p:cNvPr>
            <p:cNvGrpSpPr/>
            <p:nvPr/>
          </p:nvGrpSpPr>
          <p:grpSpPr>
            <a:xfrm>
              <a:off x="11526380" y="169512"/>
              <a:ext cx="413902" cy="6497491"/>
              <a:chOff x="11478755" y="226662"/>
              <a:chExt cx="423427" cy="6259375"/>
            </a:xfrm>
          </p:grpSpPr>
          <p:pic>
            <p:nvPicPr>
              <p:cNvPr id="21" name="Picture 20" descr="バケツのポップコーンイラストのフリー素材｜イラストイメージ">
                <a:extLst>
                  <a:ext uri="{FF2B5EF4-FFF2-40B4-BE49-F238E27FC236}">
                    <a16:creationId xmlns:a16="http://schemas.microsoft.com/office/drawing/2014/main" id="{95C838D9-0CEC-4150-C67B-CE96C6FF2EFF}"/>
                  </a:ext>
                </a:extLst>
              </p:cNvPr>
              <p:cNvPicPr>
                <a:picLocks noChangeAspect="1"/>
              </p:cNvPicPr>
              <p:nvPr/>
            </p:nvPicPr>
            <p:blipFill>
              <a:blip r:embed="rId3"/>
              <a:srcRect l="6731" r="6731" b="4307"/>
              <a:stretch>
                <a:fillRect/>
              </a:stretch>
            </p:blipFill>
            <p:spPr>
              <a:xfrm>
                <a:off x="11478755" y="226662"/>
                <a:ext cx="423427" cy="353875"/>
              </a:xfrm>
              <a:prstGeom prst="rect">
                <a:avLst/>
              </a:prstGeom>
            </p:spPr>
          </p:pic>
          <p:pic>
            <p:nvPicPr>
              <p:cNvPr id="22" name="Picture 21" descr="バケツのポップコーンイラストのフリー素材｜イラストイメージ">
                <a:extLst>
                  <a:ext uri="{FF2B5EF4-FFF2-40B4-BE49-F238E27FC236}">
                    <a16:creationId xmlns:a16="http://schemas.microsoft.com/office/drawing/2014/main" id="{363B5802-1F69-4648-63E4-06593ED3613D}"/>
                  </a:ext>
                </a:extLst>
              </p:cNvPr>
              <p:cNvPicPr>
                <a:picLocks noChangeAspect="1"/>
              </p:cNvPicPr>
              <p:nvPr/>
            </p:nvPicPr>
            <p:blipFill>
              <a:blip r:embed="rId3"/>
              <a:srcRect l="6731" r="6731" b="4307"/>
              <a:stretch>
                <a:fillRect/>
              </a:stretch>
            </p:blipFill>
            <p:spPr>
              <a:xfrm>
                <a:off x="11478755" y="674337"/>
                <a:ext cx="423427" cy="353875"/>
              </a:xfrm>
              <a:prstGeom prst="rect">
                <a:avLst/>
              </a:prstGeom>
            </p:spPr>
          </p:pic>
          <p:pic>
            <p:nvPicPr>
              <p:cNvPr id="23" name="Picture 22" descr="バケツのポップコーンイラストのフリー素材｜イラストイメージ">
                <a:extLst>
                  <a:ext uri="{FF2B5EF4-FFF2-40B4-BE49-F238E27FC236}">
                    <a16:creationId xmlns:a16="http://schemas.microsoft.com/office/drawing/2014/main" id="{E2EA894F-367F-D52A-5EB0-EFFA0C8D5315}"/>
                  </a:ext>
                </a:extLst>
              </p:cNvPr>
              <p:cNvPicPr>
                <a:picLocks noChangeAspect="1"/>
              </p:cNvPicPr>
              <p:nvPr/>
            </p:nvPicPr>
            <p:blipFill>
              <a:blip r:embed="rId3"/>
              <a:srcRect l="6731" r="6731" b="4307"/>
              <a:stretch>
                <a:fillRect/>
              </a:stretch>
            </p:blipFill>
            <p:spPr>
              <a:xfrm>
                <a:off x="11478755" y="1093437"/>
                <a:ext cx="423427" cy="353875"/>
              </a:xfrm>
              <a:prstGeom prst="rect">
                <a:avLst/>
              </a:prstGeom>
            </p:spPr>
          </p:pic>
          <p:pic>
            <p:nvPicPr>
              <p:cNvPr id="24" name="Picture 23" descr="バケツのポップコーンイラストのフリー素材｜イラストイメージ">
                <a:extLst>
                  <a:ext uri="{FF2B5EF4-FFF2-40B4-BE49-F238E27FC236}">
                    <a16:creationId xmlns:a16="http://schemas.microsoft.com/office/drawing/2014/main" id="{581027C3-5034-6FCE-E004-3D4A130926F0}"/>
                  </a:ext>
                </a:extLst>
              </p:cNvPr>
              <p:cNvPicPr>
                <a:picLocks noChangeAspect="1"/>
              </p:cNvPicPr>
              <p:nvPr/>
            </p:nvPicPr>
            <p:blipFill>
              <a:blip r:embed="rId3"/>
              <a:srcRect l="6731" r="6731" b="4307"/>
              <a:stretch>
                <a:fillRect/>
              </a:stretch>
            </p:blipFill>
            <p:spPr>
              <a:xfrm>
                <a:off x="11478755" y="1998312"/>
                <a:ext cx="423427" cy="353875"/>
              </a:xfrm>
              <a:prstGeom prst="rect">
                <a:avLst/>
              </a:prstGeom>
            </p:spPr>
          </p:pic>
          <p:pic>
            <p:nvPicPr>
              <p:cNvPr id="25" name="Picture 24" descr="バケツのポップコーンイラストのフリー素材｜イラストイメージ">
                <a:extLst>
                  <a:ext uri="{FF2B5EF4-FFF2-40B4-BE49-F238E27FC236}">
                    <a16:creationId xmlns:a16="http://schemas.microsoft.com/office/drawing/2014/main" id="{DCB3738F-6B91-4B59-C405-CF47146BDB97}"/>
                  </a:ext>
                </a:extLst>
              </p:cNvPr>
              <p:cNvPicPr>
                <a:picLocks noChangeAspect="1"/>
              </p:cNvPicPr>
              <p:nvPr/>
            </p:nvPicPr>
            <p:blipFill>
              <a:blip r:embed="rId3"/>
              <a:srcRect l="6731" r="6731" b="4307"/>
              <a:stretch>
                <a:fillRect/>
              </a:stretch>
            </p:blipFill>
            <p:spPr>
              <a:xfrm>
                <a:off x="11478755" y="2931762"/>
                <a:ext cx="423427" cy="353875"/>
              </a:xfrm>
              <a:prstGeom prst="rect">
                <a:avLst/>
              </a:prstGeom>
            </p:spPr>
          </p:pic>
          <p:pic>
            <p:nvPicPr>
              <p:cNvPr id="26" name="Picture 25" descr="バケツのポップコーンイラストのフリー素材｜イラストイメージ">
                <a:extLst>
                  <a:ext uri="{FF2B5EF4-FFF2-40B4-BE49-F238E27FC236}">
                    <a16:creationId xmlns:a16="http://schemas.microsoft.com/office/drawing/2014/main" id="{A6222D8D-F4FA-826B-0443-8F829650762B}"/>
                  </a:ext>
                </a:extLst>
              </p:cNvPr>
              <p:cNvPicPr>
                <a:picLocks noChangeAspect="1"/>
              </p:cNvPicPr>
              <p:nvPr/>
            </p:nvPicPr>
            <p:blipFill>
              <a:blip r:embed="rId3"/>
              <a:srcRect l="6731" r="6731" b="4307"/>
              <a:stretch>
                <a:fillRect/>
              </a:stretch>
            </p:blipFill>
            <p:spPr>
              <a:xfrm>
                <a:off x="11478755" y="1522062"/>
                <a:ext cx="423427" cy="353875"/>
              </a:xfrm>
              <a:prstGeom prst="rect">
                <a:avLst/>
              </a:prstGeom>
            </p:spPr>
          </p:pic>
          <p:pic>
            <p:nvPicPr>
              <p:cNvPr id="27" name="Picture 26" descr="バケツのポップコーンイラストのフリー素材｜イラストイメージ">
                <a:extLst>
                  <a:ext uri="{FF2B5EF4-FFF2-40B4-BE49-F238E27FC236}">
                    <a16:creationId xmlns:a16="http://schemas.microsoft.com/office/drawing/2014/main" id="{6236E4EA-6011-140B-5FAC-35ED9FC1FFF1}"/>
                  </a:ext>
                </a:extLst>
              </p:cNvPr>
              <p:cNvPicPr>
                <a:picLocks noChangeAspect="1"/>
              </p:cNvPicPr>
              <p:nvPr/>
            </p:nvPicPr>
            <p:blipFill>
              <a:blip r:embed="rId3"/>
              <a:srcRect l="6731" r="6731" b="4307"/>
              <a:stretch>
                <a:fillRect/>
              </a:stretch>
            </p:blipFill>
            <p:spPr>
              <a:xfrm>
                <a:off x="11478755" y="2474562"/>
                <a:ext cx="423427" cy="353875"/>
              </a:xfrm>
              <a:prstGeom prst="rect">
                <a:avLst/>
              </a:prstGeom>
            </p:spPr>
          </p:pic>
          <p:pic>
            <p:nvPicPr>
              <p:cNvPr id="28" name="Picture 27" descr="バケツのポップコーンイラストのフリー素材｜イラストイメージ">
                <a:extLst>
                  <a:ext uri="{FF2B5EF4-FFF2-40B4-BE49-F238E27FC236}">
                    <a16:creationId xmlns:a16="http://schemas.microsoft.com/office/drawing/2014/main" id="{3EF9BDD9-5D0B-9C81-C664-071A44269953}"/>
                  </a:ext>
                </a:extLst>
              </p:cNvPr>
              <p:cNvPicPr>
                <a:picLocks noChangeAspect="1"/>
              </p:cNvPicPr>
              <p:nvPr/>
            </p:nvPicPr>
            <p:blipFill>
              <a:blip r:embed="rId3"/>
              <a:srcRect l="6731" r="6731" b="4307"/>
              <a:stretch>
                <a:fillRect/>
              </a:stretch>
            </p:blipFill>
            <p:spPr>
              <a:xfrm>
                <a:off x="11478755" y="3427062"/>
                <a:ext cx="423427" cy="353875"/>
              </a:xfrm>
              <a:prstGeom prst="rect">
                <a:avLst/>
              </a:prstGeom>
            </p:spPr>
          </p:pic>
          <p:pic>
            <p:nvPicPr>
              <p:cNvPr id="29" name="Picture 28" descr="バケツのポップコーンイラストのフリー素材｜イラストイメージ">
                <a:extLst>
                  <a:ext uri="{FF2B5EF4-FFF2-40B4-BE49-F238E27FC236}">
                    <a16:creationId xmlns:a16="http://schemas.microsoft.com/office/drawing/2014/main" id="{E39E2E6F-AAA7-F4F0-7F1F-562BF8863608}"/>
                  </a:ext>
                </a:extLst>
              </p:cNvPr>
              <p:cNvPicPr>
                <a:picLocks noChangeAspect="1"/>
              </p:cNvPicPr>
              <p:nvPr/>
            </p:nvPicPr>
            <p:blipFill>
              <a:blip r:embed="rId3"/>
              <a:srcRect l="6731" r="6731" b="4307"/>
              <a:stretch>
                <a:fillRect/>
              </a:stretch>
            </p:blipFill>
            <p:spPr>
              <a:xfrm>
                <a:off x="11478755" y="3874737"/>
                <a:ext cx="423427" cy="353875"/>
              </a:xfrm>
              <a:prstGeom prst="rect">
                <a:avLst/>
              </a:prstGeom>
            </p:spPr>
          </p:pic>
          <p:pic>
            <p:nvPicPr>
              <p:cNvPr id="30" name="Picture 29" descr="バケツのポップコーンイラストのフリー素材｜イラストイメージ">
                <a:extLst>
                  <a:ext uri="{FF2B5EF4-FFF2-40B4-BE49-F238E27FC236}">
                    <a16:creationId xmlns:a16="http://schemas.microsoft.com/office/drawing/2014/main" id="{C96B11A1-7ABF-3EDC-CFAD-523BFC19FF7B}"/>
                  </a:ext>
                </a:extLst>
              </p:cNvPr>
              <p:cNvPicPr>
                <a:picLocks noChangeAspect="1"/>
              </p:cNvPicPr>
              <p:nvPr/>
            </p:nvPicPr>
            <p:blipFill>
              <a:blip r:embed="rId3"/>
              <a:srcRect l="6731" r="6731" b="4307"/>
              <a:stretch>
                <a:fillRect/>
              </a:stretch>
            </p:blipFill>
            <p:spPr>
              <a:xfrm>
                <a:off x="11478755" y="4293837"/>
                <a:ext cx="423427" cy="353875"/>
              </a:xfrm>
              <a:prstGeom prst="rect">
                <a:avLst/>
              </a:prstGeom>
            </p:spPr>
          </p:pic>
          <p:pic>
            <p:nvPicPr>
              <p:cNvPr id="31" name="Picture 30" descr="バケツのポップコーンイラストのフリー素材｜イラストイメージ">
                <a:extLst>
                  <a:ext uri="{FF2B5EF4-FFF2-40B4-BE49-F238E27FC236}">
                    <a16:creationId xmlns:a16="http://schemas.microsoft.com/office/drawing/2014/main" id="{4AE09B4E-70A2-3352-33D3-CEE9AB573114}"/>
                  </a:ext>
                </a:extLst>
              </p:cNvPr>
              <p:cNvPicPr>
                <a:picLocks noChangeAspect="1"/>
              </p:cNvPicPr>
              <p:nvPr/>
            </p:nvPicPr>
            <p:blipFill>
              <a:blip r:embed="rId3"/>
              <a:srcRect l="6731" r="6731" b="4307"/>
              <a:stretch>
                <a:fillRect/>
              </a:stretch>
            </p:blipFill>
            <p:spPr>
              <a:xfrm>
                <a:off x="11478755" y="5198712"/>
                <a:ext cx="423427" cy="353875"/>
              </a:xfrm>
              <a:prstGeom prst="rect">
                <a:avLst/>
              </a:prstGeom>
            </p:spPr>
          </p:pic>
          <p:pic>
            <p:nvPicPr>
              <p:cNvPr id="32" name="Picture 31" descr="バケツのポップコーンイラストのフリー素材｜イラストイメージ">
                <a:extLst>
                  <a:ext uri="{FF2B5EF4-FFF2-40B4-BE49-F238E27FC236}">
                    <a16:creationId xmlns:a16="http://schemas.microsoft.com/office/drawing/2014/main" id="{481FD275-7CC2-71EE-EBBE-3724E2168379}"/>
                  </a:ext>
                </a:extLst>
              </p:cNvPr>
              <p:cNvPicPr>
                <a:picLocks noChangeAspect="1"/>
              </p:cNvPicPr>
              <p:nvPr/>
            </p:nvPicPr>
            <p:blipFill>
              <a:blip r:embed="rId3"/>
              <a:srcRect l="6731" r="6731" b="4307"/>
              <a:stretch>
                <a:fillRect/>
              </a:stretch>
            </p:blipFill>
            <p:spPr>
              <a:xfrm>
                <a:off x="11478755" y="6132162"/>
                <a:ext cx="423427" cy="353875"/>
              </a:xfrm>
              <a:prstGeom prst="rect">
                <a:avLst/>
              </a:prstGeom>
            </p:spPr>
          </p:pic>
          <p:pic>
            <p:nvPicPr>
              <p:cNvPr id="33" name="Picture 32" descr="バケツのポップコーンイラストのフリー素材｜イラストイメージ">
                <a:extLst>
                  <a:ext uri="{FF2B5EF4-FFF2-40B4-BE49-F238E27FC236}">
                    <a16:creationId xmlns:a16="http://schemas.microsoft.com/office/drawing/2014/main" id="{1490A476-CD72-45B4-0C82-FE79CB96744B}"/>
                  </a:ext>
                </a:extLst>
              </p:cNvPr>
              <p:cNvPicPr>
                <a:picLocks noChangeAspect="1"/>
              </p:cNvPicPr>
              <p:nvPr/>
            </p:nvPicPr>
            <p:blipFill>
              <a:blip r:embed="rId3"/>
              <a:srcRect l="6731" r="6731" b="4307"/>
              <a:stretch>
                <a:fillRect/>
              </a:stretch>
            </p:blipFill>
            <p:spPr>
              <a:xfrm>
                <a:off x="11478755" y="4722462"/>
                <a:ext cx="423427" cy="353875"/>
              </a:xfrm>
              <a:prstGeom prst="rect">
                <a:avLst/>
              </a:prstGeom>
            </p:spPr>
          </p:pic>
          <p:pic>
            <p:nvPicPr>
              <p:cNvPr id="34" name="Picture 33" descr="バケツのポップコーンイラストのフリー素材｜イラストイメージ">
                <a:extLst>
                  <a:ext uri="{FF2B5EF4-FFF2-40B4-BE49-F238E27FC236}">
                    <a16:creationId xmlns:a16="http://schemas.microsoft.com/office/drawing/2014/main" id="{974E3ACA-3C01-7F33-6B3E-266FC244F24A}"/>
                  </a:ext>
                </a:extLst>
              </p:cNvPr>
              <p:cNvPicPr>
                <a:picLocks noChangeAspect="1"/>
              </p:cNvPicPr>
              <p:nvPr/>
            </p:nvPicPr>
            <p:blipFill>
              <a:blip r:embed="rId3"/>
              <a:srcRect l="6731" r="6731" b="4307"/>
              <a:stretch>
                <a:fillRect/>
              </a:stretch>
            </p:blipFill>
            <p:spPr>
              <a:xfrm>
                <a:off x="11478755" y="5674962"/>
                <a:ext cx="423427" cy="353875"/>
              </a:xfrm>
              <a:prstGeom prst="rect">
                <a:avLst/>
              </a:prstGeom>
            </p:spPr>
          </p:pic>
        </p:grpSp>
        <p:grpSp>
          <p:nvGrpSpPr>
            <p:cNvPr id="5" name="Group 5">
              <a:extLst>
                <a:ext uri="{FF2B5EF4-FFF2-40B4-BE49-F238E27FC236}">
                  <a16:creationId xmlns:a16="http://schemas.microsoft.com/office/drawing/2014/main" id="{48FC72C2-A1CE-CC8B-F9F8-0814C6F59931}"/>
                </a:ext>
              </a:extLst>
            </p:cNvPr>
            <p:cNvGrpSpPr/>
            <p:nvPr/>
          </p:nvGrpSpPr>
          <p:grpSpPr>
            <a:xfrm>
              <a:off x="134480" y="169512"/>
              <a:ext cx="423427" cy="6516544"/>
              <a:chOff x="11478755" y="226662"/>
              <a:chExt cx="423427" cy="6259375"/>
            </a:xfrm>
          </p:grpSpPr>
          <p:pic>
            <p:nvPicPr>
              <p:cNvPr id="6" name="Picture 6" descr="バケツのポップコーンイラストのフリー素材｜イラストイメージ">
                <a:extLst>
                  <a:ext uri="{FF2B5EF4-FFF2-40B4-BE49-F238E27FC236}">
                    <a16:creationId xmlns:a16="http://schemas.microsoft.com/office/drawing/2014/main" id="{4ECC4D29-9336-6809-FE19-774C96267046}"/>
                  </a:ext>
                </a:extLst>
              </p:cNvPr>
              <p:cNvPicPr>
                <a:picLocks noChangeAspect="1"/>
              </p:cNvPicPr>
              <p:nvPr/>
            </p:nvPicPr>
            <p:blipFill>
              <a:blip r:embed="rId3"/>
              <a:srcRect l="6731" r="6731" b="4307"/>
              <a:stretch>
                <a:fillRect/>
              </a:stretch>
            </p:blipFill>
            <p:spPr>
              <a:xfrm>
                <a:off x="11478755" y="226662"/>
                <a:ext cx="423427" cy="353875"/>
              </a:xfrm>
              <a:prstGeom prst="rect">
                <a:avLst/>
              </a:prstGeom>
            </p:spPr>
          </p:pic>
          <p:pic>
            <p:nvPicPr>
              <p:cNvPr id="8" name="Picture 7" descr="バケツのポップコーンイラストのフリー素材｜イラストイメージ">
                <a:extLst>
                  <a:ext uri="{FF2B5EF4-FFF2-40B4-BE49-F238E27FC236}">
                    <a16:creationId xmlns:a16="http://schemas.microsoft.com/office/drawing/2014/main" id="{5206D5E8-4C90-D391-8977-2E9CF21A8143}"/>
                  </a:ext>
                </a:extLst>
              </p:cNvPr>
              <p:cNvPicPr>
                <a:picLocks noChangeAspect="1"/>
              </p:cNvPicPr>
              <p:nvPr/>
            </p:nvPicPr>
            <p:blipFill>
              <a:blip r:embed="rId3"/>
              <a:srcRect l="6731" r="6731" b="4307"/>
              <a:stretch>
                <a:fillRect/>
              </a:stretch>
            </p:blipFill>
            <p:spPr>
              <a:xfrm>
                <a:off x="11478755" y="674337"/>
                <a:ext cx="423427" cy="353875"/>
              </a:xfrm>
              <a:prstGeom prst="rect">
                <a:avLst/>
              </a:prstGeom>
            </p:spPr>
          </p:pic>
          <p:pic>
            <p:nvPicPr>
              <p:cNvPr id="9" name="Picture 8" descr="バケツのポップコーンイラストのフリー素材｜イラストイメージ">
                <a:extLst>
                  <a:ext uri="{FF2B5EF4-FFF2-40B4-BE49-F238E27FC236}">
                    <a16:creationId xmlns:a16="http://schemas.microsoft.com/office/drawing/2014/main" id="{ADF8333C-AA16-1B12-9B9D-6BC307BE8505}"/>
                  </a:ext>
                </a:extLst>
              </p:cNvPr>
              <p:cNvPicPr>
                <a:picLocks noChangeAspect="1"/>
              </p:cNvPicPr>
              <p:nvPr/>
            </p:nvPicPr>
            <p:blipFill>
              <a:blip r:embed="rId3"/>
              <a:srcRect l="6731" r="6731" b="4307"/>
              <a:stretch>
                <a:fillRect/>
              </a:stretch>
            </p:blipFill>
            <p:spPr>
              <a:xfrm>
                <a:off x="11478755" y="1093437"/>
                <a:ext cx="423427" cy="353875"/>
              </a:xfrm>
              <a:prstGeom prst="rect">
                <a:avLst/>
              </a:prstGeom>
            </p:spPr>
          </p:pic>
          <p:pic>
            <p:nvPicPr>
              <p:cNvPr id="10" name="Picture 9" descr="バケツのポップコーンイラストのフリー素材｜イラストイメージ">
                <a:extLst>
                  <a:ext uri="{FF2B5EF4-FFF2-40B4-BE49-F238E27FC236}">
                    <a16:creationId xmlns:a16="http://schemas.microsoft.com/office/drawing/2014/main" id="{A1F010CC-CD53-91A7-3232-F45091B8F24D}"/>
                  </a:ext>
                </a:extLst>
              </p:cNvPr>
              <p:cNvPicPr>
                <a:picLocks noChangeAspect="1"/>
              </p:cNvPicPr>
              <p:nvPr/>
            </p:nvPicPr>
            <p:blipFill>
              <a:blip r:embed="rId3"/>
              <a:srcRect l="6731" r="6731" b="4307"/>
              <a:stretch>
                <a:fillRect/>
              </a:stretch>
            </p:blipFill>
            <p:spPr>
              <a:xfrm>
                <a:off x="11478755" y="1998312"/>
                <a:ext cx="423427" cy="353875"/>
              </a:xfrm>
              <a:prstGeom prst="rect">
                <a:avLst/>
              </a:prstGeom>
            </p:spPr>
          </p:pic>
          <p:pic>
            <p:nvPicPr>
              <p:cNvPr id="11" name="Picture 10" descr="バケツのポップコーンイラストのフリー素材｜イラストイメージ">
                <a:extLst>
                  <a:ext uri="{FF2B5EF4-FFF2-40B4-BE49-F238E27FC236}">
                    <a16:creationId xmlns:a16="http://schemas.microsoft.com/office/drawing/2014/main" id="{13EABB7D-DFE7-7058-85D2-07AC095298DA}"/>
                  </a:ext>
                </a:extLst>
              </p:cNvPr>
              <p:cNvPicPr>
                <a:picLocks noChangeAspect="1"/>
              </p:cNvPicPr>
              <p:nvPr/>
            </p:nvPicPr>
            <p:blipFill>
              <a:blip r:embed="rId3"/>
              <a:srcRect l="6731" r="6731" b="4307"/>
              <a:stretch>
                <a:fillRect/>
              </a:stretch>
            </p:blipFill>
            <p:spPr>
              <a:xfrm>
                <a:off x="11478755" y="2931762"/>
                <a:ext cx="423427" cy="353875"/>
              </a:xfrm>
              <a:prstGeom prst="rect">
                <a:avLst/>
              </a:prstGeom>
            </p:spPr>
          </p:pic>
          <p:pic>
            <p:nvPicPr>
              <p:cNvPr id="12" name="Picture 11" descr="バケツのポップコーンイラストのフリー素材｜イラストイメージ">
                <a:extLst>
                  <a:ext uri="{FF2B5EF4-FFF2-40B4-BE49-F238E27FC236}">
                    <a16:creationId xmlns:a16="http://schemas.microsoft.com/office/drawing/2014/main" id="{A0C2F332-F48B-2412-D66F-04D9C94F88AD}"/>
                  </a:ext>
                </a:extLst>
              </p:cNvPr>
              <p:cNvPicPr>
                <a:picLocks noChangeAspect="1"/>
              </p:cNvPicPr>
              <p:nvPr/>
            </p:nvPicPr>
            <p:blipFill>
              <a:blip r:embed="rId3"/>
              <a:srcRect l="6731" r="6731" b="4307"/>
              <a:stretch>
                <a:fillRect/>
              </a:stretch>
            </p:blipFill>
            <p:spPr>
              <a:xfrm>
                <a:off x="11478755" y="1522062"/>
                <a:ext cx="423427" cy="353875"/>
              </a:xfrm>
              <a:prstGeom prst="rect">
                <a:avLst/>
              </a:prstGeom>
            </p:spPr>
          </p:pic>
          <p:pic>
            <p:nvPicPr>
              <p:cNvPr id="13" name="Picture 12" descr="バケツのポップコーンイラストのフリー素材｜イラストイメージ">
                <a:extLst>
                  <a:ext uri="{FF2B5EF4-FFF2-40B4-BE49-F238E27FC236}">
                    <a16:creationId xmlns:a16="http://schemas.microsoft.com/office/drawing/2014/main" id="{795189F2-7F74-A948-0488-ECC2BDDF4FD1}"/>
                  </a:ext>
                </a:extLst>
              </p:cNvPr>
              <p:cNvPicPr>
                <a:picLocks noChangeAspect="1"/>
              </p:cNvPicPr>
              <p:nvPr/>
            </p:nvPicPr>
            <p:blipFill>
              <a:blip r:embed="rId3"/>
              <a:srcRect l="6731" r="6731" b="4307"/>
              <a:stretch>
                <a:fillRect/>
              </a:stretch>
            </p:blipFill>
            <p:spPr>
              <a:xfrm>
                <a:off x="11478755" y="2474562"/>
                <a:ext cx="423427" cy="353875"/>
              </a:xfrm>
              <a:prstGeom prst="rect">
                <a:avLst/>
              </a:prstGeom>
            </p:spPr>
          </p:pic>
          <p:pic>
            <p:nvPicPr>
              <p:cNvPr id="14" name="Picture 13" descr="バケツのポップコーンイラストのフリー素材｜イラストイメージ">
                <a:extLst>
                  <a:ext uri="{FF2B5EF4-FFF2-40B4-BE49-F238E27FC236}">
                    <a16:creationId xmlns:a16="http://schemas.microsoft.com/office/drawing/2014/main" id="{B1BDCB7A-DE4C-2E2F-C76C-43C17E489519}"/>
                  </a:ext>
                </a:extLst>
              </p:cNvPr>
              <p:cNvPicPr>
                <a:picLocks noChangeAspect="1"/>
              </p:cNvPicPr>
              <p:nvPr/>
            </p:nvPicPr>
            <p:blipFill>
              <a:blip r:embed="rId3"/>
              <a:srcRect l="6731" r="6731" b="4307"/>
              <a:stretch>
                <a:fillRect/>
              </a:stretch>
            </p:blipFill>
            <p:spPr>
              <a:xfrm>
                <a:off x="11478755" y="3427062"/>
                <a:ext cx="423427" cy="353875"/>
              </a:xfrm>
              <a:prstGeom prst="rect">
                <a:avLst/>
              </a:prstGeom>
            </p:spPr>
          </p:pic>
          <p:pic>
            <p:nvPicPr>
              <p:cNvPr id="15" name="Picture 14" descr="バケツのポップコーンイラストのフリー素材｜イラストイメージ">
                <a:extLst>
                  <a:ext uri="{FF2B5EF4-FFF2-40B4-BE49-F238E27FC236}">
                    <a16:creationId xmlns:a16="http://schemas.microsoft.com/office/drawing/2014/main" id="{E98A022C-B9E7-ABAC-5547-7F4E0BD319FA}"/>
                  </a:ext>
                </a:extLst>
              </p:cNvPr>
              <p:cNvPicPr>
                <a:picLocks noChangeAspect="1"/>
              </p:cNvPicPr>
              <p:nvPr/>
            </p:nvPicPr>
            <p:blipFill>
              <a:blip r:embed="rId3"/>
              <a:srcRect l="6731" r="6731" b="4307"/>
              <a:stretch>
                <a:fillRect/>
              </a:stretch>
            </p:blipFill>
            <p:spPr>
              <a:xfrm>
                <a:off x="11478755" y="3874737"/>
                <a:ext cx="423427" cy="353875"/>
              </a:xfrm>
              <a:prstGeom prst="rect">
                <a:avLst/>
              </a:prstGeom>
            </p:spPr>
          </p:pic>
          <p:pic>
            <p:nvPicPr>
              <p:cNvPr id="16" name="Picture 15" descr="バケツのポップコーンイラストのフリー素材｜イラストイメージ">
                <a:extLst>
                  <a:ext uri="{FF2B5EF4-FFF2-40B4-BE49-F238E27FC236}">
                    <a16:creationId xmlns:a16="http://schemas.microsoft.com/office/drawing/2014/main" id="{F2FE9DA7-FAD5-44A2-91F7-CD52280C26E9}"/>
                  </a:ext>
                </a:extLst>
              </p:cNvPr>
              <p:cNvPicPr>
                <a:picLocks noChangeAspect="1"/>
              </p:cNvPicPr>
              <p:nvPr/>
            </p:nvPicPr>
            <p:blipFill>
              <a:blip r:embed="rId3"/>
              <a:srcRect l="6731" r="6731" b="4307"/>
              <a:stretch>
                <a:fillRect/>
              </a:stretch>
            </p:blipFill>
            <p:spPr>
              <a:xfrm>
                <a:off x="11478755" y="4293837"/>
                <a:ext cx="423427" cy="353875"/>
              </a:xfrm>
              <a:prstGeom prst="rect">
                <a:avLst/>
              </a:prstGeom>
            </p:spPr>
          </p:pic>
          <p:pic>
            <p:nvPicPr>
              <p:cNvPr id="17" name="Picture 16" descr="バケツのポップコーンイラストのフリー素材｜イラストイメージ">
                <a:extLst>
                  <a:ext uri="{FF2B5EF4-FFF2-40B4-BE49-F238E27FC236}">
                    <a16:creationId xmlns:a16="http://schemas.microsoft.com/office/drawing/2014/main" id="{3E344303-4530-5998-D111-A176007A975B}"/>
                  </a:ext>
                </a:extLst>
              </p:cNvPr>
              <p:cNvPicPr>
                <a:picLocks noChangeAspect="1"/>
              </p:cNvPicPr>
              <p:nvPr/>
            </p:nvPicPr>
            <p:blipFill>
              <a:blip r:embed="rId3"/>
              <a:srcRect l="6731" r="6731" b="4307"/>
              <a:stretch>
                <a:fillRect/>
              </a:stretch>
            </p:blipFill>
            <p:spPr>
              <a:xfrm>
                <a:off x="11478755" y="5198712"/>
                <a:ext cx="423427" cy="353875"/>
              </a:xfrm>
              <a:prstGeom prst="rect">
                <a:avLst/>
              </a:prstGeom>
            </p:spPr>
          </p:pic>
          <p:pic>
            <p:nvPicPr>
              <p:cNvPr id="18" name="Picture 17" descr="バケツのポップコーンイラストのフリー素材｜イラストイメージ">
                <a:extLst>
                  <a:ext uri="{FF2B5EF4-FFF2-40B4-BE49-F238E27FC236}">
                    <a16:creationId xmlns:a16="http://schemas.microsoft.com/office/drawing/2014/main" id="{427A695B-B498-78EC-A970-CB25DE476A35}"/>
                  </a:ext>
                </a:extLst>
              </p:cNvPr>
              <p:cNvPicPr>
                <a:picLocks noChangeAspect="1"/>
              </p:cNvPicPr>
              <p:nvPr/>
            </p:nvPicPr>
            <p:blipFill>
              <a:blip r:embed="rId3"/>
              <a:srcRect l="6731" r="6731" b="4307"/>
              <a:stretch>
                <a:fillRect/>
              </a:stretch>
            </p:blipFill>
            <p:spPr>
              <a:xfrm>
                <a:off x="11478755" y="6132162"/>
                <a:ext cx="423427" cy="353875"/>
              </a:xfrm>
              <a:prstGeom prst="rect">
                <a:avLst/>
              </a:prstGeom>
            </p:spPr>
          </p:pic>
          <p:pic>
            <p:nvPicPr>
              <p:cNvPr id="19" name="Picture 18" descr="バケツのポップコーンイラストのフリー素材｜イラストイメージ">
                <a:extLst>
                  <a:ext uri="{FF2B5EF4-FFF2-40B4-BE49-F238E27FC236}">
                    <a16:creationId xmlns:a16="http://schemas.microsoft.com/office/drawing/2014/main" id="{BEE2DE8C-B973-6C18-B80B-9553D119136A}"/>
                  </a:ext>
                </a:extLst>
              </p:cNvPr>
              <p:cNvPicPr>
                <a:picLocks noChangeAspect="1"/>
              </p:cNvPicPr>
              <p:nvPr/>
            </p:nvPicPr>
            <p:blipFill>
              <a:blip r:embed="rId3"/>
              <a:srcRect l="6731" r="6731" b="4307"/>
              <a:stretch>
                <a:fillRect/>
              </a:stretch>
            </p:blipFill>
            <p:spPr>
              <a:xfrm>
                <a:off x="11478755" y="4722462"/>
                <a:ext cx="423427" cy="353875"/>
              </a:xfrm>
              <a:prstGeom prst="rect">
                <a:avLst/>
              </a:prstGeom>
            </p:spPr>
          </p:pic>
          <p:pic>
            <p:nvPicPr>
              <p:cNvPr id="20" name="Picture 19" descr="バケツのポップコーンイラストのフリー素材｜イラストイメージ">
                <a:extLst>
                  <a:ext uri="{FF2B5EF4-FFF2-40B4-BE49-F238E27FC236}">
                    <a16:creationId xmlns:a16="http://schemas.microsoft.com/office/drawing/2014/main" id="{6A23BB0A-6241-7F4C-036E-9D446795FDCF}"/>
                  </a:ext>
                </a:extLst>
              </p:cNvPr>
              <p:cNvPicPr>
                <a:picLocks noChangeAspect="1"/>
              </p:cNvPicPr>
              <p:nvPr/>
            </p:nvPicPr>
            <p:blipFill>
              <a:blip r:embed="rId3"/>
              <a:srcRect l="6731" r="6731" b="4307"/>
              <a:stretch>
                <a:fillRect/>
              </a:stretch>
            </p:blipFill>
            <p:spPr>
              <a:xfrm>
                <a:off x="11478755" y="5674962"/>
                <a:ext cx="423427" cy="353875"/>
              </a:xfrm>
              <a:prstGeom prst="rect">
                <a:avLst/>
              </a:prstGeom>
            </p:spPr>
          </p:pic>
        </p:grpSp>
      </p:grpSp>
    </p:spTree>
    <p:extLst>
      <p:ext uri="{BB962C8B-B14F-4D97-AF65-F5344CB8AC3E}">
        <p14:creationId xmlns:p14="http://schemas.microsoft.com/office/powerpoint/2010/main" val="975710651"/>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游ゴシック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0</TotalTime>
  <Words>1175</Words>
  <Application>Microsoft Office PowerPoint</Application>
  <PresentationFormat>ワイド画面</PresentationFormat>
  <Paragraphs>129</Paragraphs>
  <Slides>36</Slides>
  <Notes>0</Notes>
  <HiddenSlides>0</HiddenSlides>
  <MMClips>0</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36</vt:i4>
      </vt:variant>
    </vt:vector>
  </HeadingPairs>
  <TitlesOfParts>
    <vt:vector size="42" baseType="lpstr">
      <vt:lpstr>游ゴシック</vt:lpstr>
      <vt:lpstr>游ゴシック</vt:lpstr>
      <vt:lpstr>游ゴシック Light</vt:lpstr>
      <vt:lpstr>Arial</vt:lpstr>
      <vt:lpstr>Consolas</vt:lpstr>
      <vt:lpstr>Office テーマ</vt:lpstr>
      <vt:lpstr>成果発表資料</vt:lpstr>
      <vt:lpstr>テーマ</vt:lpstr>
      <vt:lpstr>PowerPoint プレゼンテーション</vt:lpstr>
      <vt:lpstr>機能一覧</vt:lpstr>
      <vt:lpstr>商品一覧</vt:lpstr>
      <vt:lpstr>商品一覧</vt:lpstr>
      <vt:lpstr>アーキテクチャ概要</vt:lpstr>
      <vt:lpstr>主要な画面フロー</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主要な画面フロー（管理者画面）</vt:lpstr>
      <vt:lpstr>PowerPoint プレゼンテーション</vt:lpstr>
      <vt:lpstr>PowerPoint プレゼンテーション</vt:lpstr>
      <vt:lpstr>PowerPoint プレゼンテーション</vt:lpstr>
      <vt:lpstr>ER図</vt:lpstr>
      <vt:lpstr>API設計</vt:lpstr>
      <vt:lpstr>テストの種類と方法</vt:lpstr>
      <vt:lpstr>単体テスト</vt:lpstr>
      <vt:lpstr>PowerPoint プレゼンテーション</vt:lpstr>
      <vt:lpstr>結合テスト</vt:lpstr>
      <vt:lpstr>PowerPoint プレゼンテーション</vt:lpstr>
      <vt:lpstr>PowerPoint プレゼンテーション</vt:lpstr>
      <vt:lpstr>総合テスト</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ふりかえり</vt:lpstr>
      <vt:lpstr>ふりかえり</vt:lpstr>
      <vt:lpstr>ふりかえり</vt:lpstr>
      <vt:lpstr>ふりかえり</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OKUBO Wakana(大久保 若菜)</dc:creator>
  <cp:lastModifiedBy>YAMASHITA Riku(山下 莉空)</cp:lastModifiedBy>
  <cp:revision>1</cp:revision>
  <dcterms:created xsi:type="dcterms:W3CDTF">2025-07-30T01:21:53Z</dcterms:created>
  <dcterms:modified xsi:type="dcterms:W3CDTF">2025-07-31T01:29:36Z</dcterms:modified>
</cp:coreProperties>
</file>